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2" r:id="rId4"/>
    <p:sldMasterId id="2147483830" r:id="rId5"/>
  </p:sldMasterIdLst>
  <p:notesMasterIdLst>
    <p:notesMasterId r:id="rId14"/>
  </p:notesMasterIdLst>
  <p:handoutMasterIdLst>
    <p:handoutMasterId r:id="rId15"/>
  </p:handoutMasterIdLst>
  <p:sldIdLst>
    <p:sldId id="2076137215" r:id="rId6"/>
    <p:sldId id="2142532495" r:id="rId7"/>
    <p:sldId id="2142533063" r:id="rId8"/>
    <p:sldId id="2147472385" r:id="rId9"/>
    <p:sldId id="2147472388" r:id="rId10"/>
    <p:sldId id="2147472390" r:id="rId11"/>
    <p:sldId id="2147472389" r:id="rId12"/>
    <p:sldId id="346" r:id="rId13"/>
  </p:sldIdLst>
  <p:sldSz cx="9144000" cy="5143500" type="screen16x9"/>
  <p:notesSz cx="6858000" cy="9144000"/>
  <p:custDataLst>
    <p:tags r:id="rId1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C8230ED-5094-41D0-AE18-DB3A478921A1}">
          <p14:sldIdLst>
            <p14:sldId id="2076137215"/>
            <p14:sldId id="2142532495"/>
            <p14:sldId id="2142533063"/>
            <p14:sldId id="2147472385"/>
            <p14:sldId id="2147472388"/>
            <p14:sldId id="2147472390"/>
            <p14:sldId id="2147472389"/>
            <p14:sldId id="346"/>
          </p14:sldIdLst>
        </p14:section>
        <p14:section name="Next Steps" id="{D14DCD9F-2F9C-46BE-997C-EDB9CFEF94F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3228" userDrawn="1">
          <p15:clr>
            <a:srgbClr val="A4A3A4"/>
          </p15:clr>
        </p15:guide>
        <p15:guide id="2">
          <p15:clr>
            <a:srgbClr val="A4A3A4"/>
          </p15:clr>
        </p15:guide>
        <p15:guide id="4" orient="horz" userDrawn="1">
          <p15:clr>
            <a:srgbClr val="A4A3A4"/>
          </p15:clr>
        </p15:guide>
        <p15:guide id="5" pos="168" userDrawn="1">
          <p15:clr>
            <a:srgbClr val="A4A3A4"/>
          </p15:clr>
        </p15:guide>
        <p15:guide id="6" pos="5592" userDrawn="1">
          <p15:clr>
            <a:srgbClr val="A4A3A4"/>
          </p15:clr>
        </p15:guide>
        <p15:guide id="7" orient="horz" pos="564" userDrawn="1">
          <p15:clr>
            <a:srgbClr val="A4A3A4"/>
          </p15:clr>
        </p15:guide>
        <p15:guide id="8" orient="horz" pos="3072" userDrawn="1">
          <p15:clr>
            <a:srgbClr val="A4A3A4"/>
          </p15:clr>
        </p15:guide>
        <p15:guide id="9" pos="2880" userDrawn="1">
          <p15:clr>
            <a:srgbClr val="A4A3A4"/>
          </p15:clr>
        </p15:guide>
        <p15:guide id="10" pos="389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pos="173">
          <p15:clr>
            <a:srgbClr val="A4A3A4"/>
          </p15:clr>
        </p15:guide>
        <p15:guide id="4" pos="414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hleen Watson" initials="KW" lastIdx="1" clrIdx="0"/>
  <p:cmAuthor id="2" name="Kathleen Watson" initials="KW [2]" lastIdx="1" clrIdx="1"/>
  <p:cmAuthor id="3" name="Kathleen Watson" initials="KW [3]" lastIdx="1" clrIdx="2"/>
  <p:cmAuthor id="4" name="Kathleen Watson" initials="KW [4]" lastIdx="1" clrIdx="3"/>
  <p:cmAuthor id="5" name="Kathleen Watson" initials="KW [5]" lastIdx="1" clrIdx="4"/>
  <p:cmAuthor id="6" name="Kathleen Watson" initials="KW [6]" lastIdx="1" clrIdx="5"/>
  <p:cmAuthor id="7" name="Kathleen Watson" initials="KW [7]" lastIdx="1" clrIdx="6"/>
  <p:cmAuthor id="8" name="Kathleen Watson" initials="KW [8]" lastIdx="1" clrIdx="7"/>
  <p:cmAuthor id="9" name="Kathleen Watson" initials="KW [9]" lastIdx="1" clrIdx="8"/>
  <p:cmAuthor id="10" name="Kathleen Watson" initials="KW [10]" lastIdx="1" clrIdx="9"/>
  <p:cmAuthor id="11" name="Kathleen Watson" initials="KW [11]" lastIdx="1" clrIdx="10"/>
  <p:cmAuthor id="12" name="Kathleen Watson" initials="KW [12]" lastIdx="1" clrIdx="11"/>
  <p:cmAuthor id="13" name="Jeff San Miguel" initials="JSM" lastIdx="1" clrIdx="12"/>
  <p:cmAuthor id="14" name="Jeff San Miguel" initials="JSM [2]" lastIdx="1" clrIdx="13"/>
  <p:cmAuthor id="15" name="Jeff San Miguel" initials="JSM [3]" lastIdx="1" clrIdx="14"/>
  <p:cmAuthor id="16" name="Jeff San Miguel" initials="JSM [4]" lastIdx="1" clrIdx="15"/>
  <p:cmAuthor id="17" name="Jeff San Miguel" initials="JSM [5]" lastIdx="1" clrIdx="16"/>
  <p:cmAuthor id="18" name="Jeff San Miguel" initials="JSM [6]" lastIdx="1" clrIdx="17"/>
  <p:cmAuthor id="19" name="Jeff San Miguel" initials="JSM [7]" lastIdx="1" clrIdx="18"/>
  <p:cmAuthor id="20" name="Jeff San Miguel" initials="JSM [8]" lastIdx="1" clrIdx="19"/>
  <p:cmAuthor id="21" name="Jeff San Miguel" initials="JSM [9]" lastIdx="1" clrIdx="20"/>
  <p:cmAuthor id="22" name="Sreenivasa Etla" initials="SE" lastIdx="1" clrIdx="21">
    <p:extLst>
      <p:ext uri="{19B8F6BF-5375-455C-9EA6-DF929625EA0E}">
        <p15:presenceInfo xmlns:p15="http://schemas.microsoft.com/office/powerpoint/2012/main" userId="S::Sreenivasa.Etla@hitachiconsulting.com::732e97ca-13df-4fdf-b58b-d29c830c0ab6" providerId="AD"/>
      </p:ext>
    </p:extLst>
  </p:cmAuthor>
  <p:cmAuthor id="23" name="Shynish Meladath" initials="SM" lastIdx="4" clrIdx="22">
    <p:extLst>
      <p:ext uri="{19B8F6BF-5375-455C-9EA6-DF929625EA0E}">
        <p15:presenceInfo xmlns:p15="http://schemas.microsoft.com/office/powerpoint/2012/main" userId="S::shynish.meladath@hitachivantara.com::3ed1f911-5cec-4233-a866-4b9e0f9c4f9d" providerId="AD"/>
      </p:ext>
    </p:extLst>
  </p:cmAuthor>
  <p:cmAuthor id="24" name="Srinivas" initials="S" lastIdx="2" clrIdx="23">
    <p:extLst>
      <p:ext uri="{19B8F6BF-5375-455C-9EA6-DF929625EA0E}">
        <p15:presenceInfo xmlns:p15="http://schemas.microsoft.com/office/powerpoint/2012/main" userId="S::srinivas.koppula@hitachivantara.com::3b30216d-6c3b-4703-8eeb-04222f275902" providerId="AD"/>
      </p:ext>
    </p:extLst>
  </p:cmAuthor>
  <p:cmAuthor id="25" name="Sreenivasa Etla" initials="SE [2]" lastIdx="1" clrIdx="24">
    <p:extLst>
      <p:ext uri="{19B8F6BF-5375-455C-9EA6-DF929625EA0E}">
        <p15:presenceInfo xmlns:p15="http://schemas.microsoft.com/office/powerpoint/2012/main" userId="S::sreeni.etla@hitachivantara.com::4a8f5315-5965-4299-8145-e07071b69400" providerId="AD"/>
      </p:ext>
    </p:extLst>
  </p:cmAuthor>
  <p:cmAuthor id="26" name="Premkumar Balasubramanian" initials="PB" lastIdx="13" clrIdx="25">
    <p:extLst>
      <p:ext uri="{19B8F6BF-5375-455C-9EA6-DF929625EA0E}">
        <p15:presenceInfo xmlns:p15="http://schemas.microsoft.com/office/powerpoint/2012/main" userId="S::premkumar.balasubramanian@hitachivantara.com::630a9a6f-d2be-448c-87cb-b44749b97ff0" providerId="AD"/>
      </p:ext>
    </p:extLst>
  </p:cmAuthor>
  <p:cmAuthor id="27" name="Craig Izydor" initials="CI" lastIdx="5" clrIdx="26">
    <p:extLst>
      <p:ext uri="{19B8F6BF-5375-455C-9EA6-DF929625EA0E}">
        <p15:presenceInfo xmlns:p15="http://schemas.microsoft.com/office/powerpoint/2012/main" userId="S::craig.izydor@hitachivantara.com::2bb7b771-ba4e-4ab7-85e5-2aaf26726b61" providerId="AD"/>
      </p:ext>
    </p:extLst>
  </p:cmAuthor>
  <p:cmAuthor id="28" name="George Philip" initials="GP" lastIdx="10" clrIdx="27">
    <p:extLst>
      <p:ext uri="{19B8F6BF-5375-455C-9EA6-DF929625EA0E}">
        <p15:presenceInfo xmlns:p15="http://schemas.microsoft.com/office/powerpoint/2012/main" userId="S::george.philip@hitachivantara.com::72405263-ec3c-44d8-a4cb-9e9a0cea045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2941"/>
    <a:srgbClr val="414141"/>
    <a:srgbClr val="F2F2F2"/>
    <a:srgbClr val="D9D9D9"/>
    <a:srgbClr val="3CACB1"/>
    <a:srgbClr val="595959"/>
    <a:srgbClr val="F3F2F1"/>
    <a:srgbClr val="CC0000"/>
    <a:srgbClr val="000000"/>
    <a:srgbClr val="28737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10144A-96DD-3A49-B16E-A0D2E2750366}" v="14" dt="2022-06-22T07:05:17.0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>
        <p:guide orient="horz" pos="3228"/>
        <p:guide/>
        <p:guide orient="horz"/>
        <p:guide pos="168"/>
        <p:guide pos="5592"/>
        <p:guide orient="horz" pos="564"/>
        <p:guide orient="horz" pos="3072"/>
        <p:guide pos="2880"/>
        <p:guide pos="389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  <p:guide pos="173"/>
        <p:guide pos="414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23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e Philip" userId="72405263-ec3c-44d8-a4cb-9e9a0cea045c" providerId="ADAL" clId="{406F4BC8-D6E5-504E-8D14-9B2695B4FC7A}"/>
    <pc:docChg chg="modSld">
      <pc:chgData name="George Philip" userId="72405263-ec3c-44d8-a4cb-9e9a0cea045c" providerId="ADAL" clId="{406F4BC8-D6E5-504E-8D14-9B2695B4FC7A}" dt="2022-05-29T16:33:00.343" v="55" actId="20577"/>
      <pc:docMkLst>
        <pc:docMk/>
      </pc:docMkLst>
      <pc:sldChg chg="modSp mod">
        <pc:chgData name="George Philip" userId="72405263-ec3c-44d8-a4cb-9e9a0cea045c" providerId="ADAL" clId="{406F4BC8-D6E5-504E-8D14-9B2695B4FC7A}" dt="2022-05-29T16:33:00.343" v="55" actId="20577"/>
        <pc:sldMkLst>
          <pc:docMk/>
          <pc:sldMk cId="1032558051" sldId="2142532495"/>
        </pc:sldMkLst>
        <pc:spChg chg="mod">
          <ac:chgData name="George Philip" userId="72405263-ec3c-44d8-a4cb-9e9a0cea045c" providerId="ADAL" clId="{406F4BC8-D6E5-504E-8D14-9B2695B4FC7A}" dt="2022-05-29T16:33:00.343" v="55" actId="20577"/>
          <ac:spMkLst>
            <pc:docMk/>
            <pc:sldMk cId="1032558051" sldId="2142532495"/>
            <ac:spMk id="28" creationId="{B9BD7333-A513-455A-9ED1-5EF5116B3E18}"/>
          </ac:spMkLst>
        </pc:spChg>
      </pc:sldChg>
    </pc:docChg>
  </pc:docChgLst>
  <pc:docChgLst>
    <pc:chgData name="George Philip" userId="72405263-ec3c-44d8-a4cb-9e9a0cea045c" providerId="ADAL" clId="{D310144A-96DD-3A49-B16E-A0D2E2750366}"/>
    <pc:docChg chg="modSld">
      <pc:chgData name="George Philip" userId="72405263-ec3c-44d8-a4cb-9e9a0cea045c" providerId="ADAL" clId="{D310144A-96DD-3A49-B16E-A0D2E2750366}" dt="2022-06-22T07:05:17.038" v="24" actId="1035"/>
      <pc:docMkLst>
        <pc:docMk/>
      </pc:docMkLst>
      <pc:sldChg chg="modSp mod">
        <pc:chgData name="George Philip" userId="72405263-ec3c-44d8-a4cb-9e9a0cea045c" providerId="ADAL" clId="{D310144A-96DD-3A49-B16E-A0D2E2750366}" dt="2022-06-22T07:02:03.829" v="10" actId="20577"/>
        <pc:sldMkLst>
          <pc:docMk/>
          <pc:sldMk cId="3833163677" sldId="2142532524"/>
        </pc:sldMkLst>
        <pc:spChg chg="mod">
          <ac:chgData name="George Philip" userId="72405263-ec3c-44d8-a4cb-9e9a0cea045c" providerId="ADAL" clId="{D310144A-96DD-3A49-B16E-A0D2E2750366}" dt="2022-06-22T06:57:06.322" v="5" actId="20577"/>
          <ac:spMkLst>
            <pc:docMk/>
            <pc:sldMk cId="3833163677" sldId="2142532524"/>
            <ac:spMk id="52" creationId="{60A8F0AC-6BDF-4B61-B6BF-CBBE3F2085A5}"/>
          </ac:spMkLst>
        </pc:spChg>
        <pc:spChg chg="mod">
          <ac:chgData name="George Philip" userId="72405263-ec3c-44d8-a4cb-9e9a0cea045c" providerId="ADAL" clId="{D310144A-96DD-3A49-B16E-A0D2E2750366}" dt="2022-06-22T07:02:03.829" v="10" actId="20577"/>
          <ac:spMkLst>
            <pc:docMk/>
            <pc:sldMk cId="3833163677" sldId="2142532524"/>
            <ac:spMk id="75" creationId="{72A4716C-ACFC-48AB-B7E4-2A52B0075F22}"/>
          </ac:spMkLst>
        </pc:spChg>
        <pc:spChg chg="mod">
          <ac:chgData name="George Philip" userId="72405263-ec3c-44d8-a4cb-9e9a0cea045c" providerId="ADAL" clId="{D310144A-96DD-3A49-B16E-A0D2E2750366}" dt="2022-06-22T06:57:01.838" v="2" actId="20577"/>
          <ac:spMkLst>
            <pc:docMk/>
            <pc:sldMk cId="3833163677" sldId="2142532524"/>
            <ac:spMk id="140" creationId="{A45EDF21-B09F-425C-94E2-32677A6210D1}"/>
          </ac:spMkLst>
        </pc:spChg>
      </pc:sldChg>
      <pc:sldChg chg="delSp modSp">
        <pc:chgData name="George Philip" userId="72405263-ec3c-44d8-a4cb-9e9a0cea045c" providerId="ADAL" clId="{D310144A-96DD-3A49-B16E-A0D2E2750366}" dt="2022-06-22T07:05:17.038" v="24" actId="1035"/>
        <pc:sldMkLst>
          <pc:docMk/>
          <pc:sldMk cId="855680932" sldId="2142532525"/>
        </pc:sldMkLst>
        <pc:picChg chg="mod">
          <ac:chgData name="George Philip" userId="72405263-ec3c-44d8-a4cb-9e9a0cea045c" providerId="ADAL" clId="{D310144A-96DD-3A49-B16E-A0D2E2750366}" dt="2022-06-22T07:05:17.038" v="24" actId="1035"/>
          <ac:picMkLst>
            <pc:docMk/>
            <pc:sldMk cId="855680932" sldId="2142532525"/>
            <ac:picMk id="59" creationId="{66698D01-4326-40B4-AD39-447451BF5D1A}"/>
          </ac:picMkLst>
        </pc:picChg>
        <pc:picChg chg="mod">
          <ac:chgData name="George Philip" userId="72405263-ec3c-44d8-a4cb-9e9a0cea045c" providerId="ADAL" clId="{D310144A-96DD-3A49-B16E-A0D2E2750366}" dt="2022-06-22T07:05:17.038" v="24" actId="1035"/>
          <ac:picMkLst>
            <pc:docMk/>
            <pc:sldMk cId="855680932" sldId="2142532525"/>
            <ac:picMk id="60" creationId="{08FBFC6F-5241-4F85-8F64-EB514F6FD0AD}"/>
          </ac:picMkLst>
        </pc:picChg>
        <pc:picChg chg="mod">
          <ac:chgData name="George Philip" userId="72405263-ec3c-44d8-a4cb-9e9a0cea045c" providerId="ADAL" clId="{D310144A-96DD-3A49-B16E-A0D2E2750366}" dt="2022-06-22T07:05:17.038" v="24" actId="1035"/>
          <ac:picMkLst>
            <pc:docMk/>
            <pc:sldMk cId="855680932" sldId="2142532525"/>
            <ac:picMk id="64" creationId="{4C2D6A1A-6998-40A4-9BA8-A737A6271C98}"/>
          </ac:picMkLst>
        </pc:picChg>
        <pc:picChg chg="mod">
          <ac:chgData name="George Philip" userId="72405263-ec3c-44d8-a4cb-9e9a0cea045c" providerId="ADAL" clId="{D310144A-96DD-3A49-B16E-A0D2E2750366}" dt="2022-06-22T07:05:17.038" v="24" actId="1035"/>
          <ac:picMkLst>
            <pc:docMk/>
            <pc:sldMk cId="855680932" sldId="2142532525"/>
            <ac:picMk id="65" creationId="{F733D2BB-273D-4FBD-B932-4127068C2C6F}"/>
          </ac:picMkLst>
        </pc:picChg>
        <pc:picChg chg="del">
          <ac:chgData name="George Philip" userId="72405263-ec3c-44d8-a4cb-9e9a0cea045c" providerId="ADAL" clId="{D310144A-96DD-3A49-B16E-A0D2E2750366}" dt="2022-06-22T07:05:06.185" v="11" actId="478"/>
          <ac:picMkLst>
            <pc:docMk/>
            <pc:sldMk cId="855680932" sldId="2142532525"/>
            <ac:picMk id="1026" creationId="{7D6E595E-9E1C-4C98-A21E-2B2EC396DE98}"/>
          </ac:picMkLst>
        </pc:picChg>
        <pc:picChg chg="mod">
          <ac:chgData name="George Philip" userId="72405263-ec3c-44d8-a4cb-9e9a0cea045c" providerId="ADAL" clId="{D310144A-96DD-3A49-B16E-A0D2E2750366}" dt="2022-06-22T07:05:17.038" v="24" actId="1035"/>
          <ac:picMkLst>
            <pc:docMk/>
            <pc:sldMk cId="855680932" sldId="2142532525"/>
            <ac:picMk id="1030" creationId="{E416FA71-07FE-4D4A-B5D3-43BF88417D16}"/>
          </ac:picMkLst>
        </pc:picChg>
        <pc:picChg chg="mod">
          <ac:chgData name="George Philip" userId="72405263-ec3c-44d8-a4cb-9e9a0cea045c" providerId="ADAL" clId="{D310144A-96DD-3A49-B16E-A0D2E2750366}" dt="2022-06-22T07:05:17.038" v="24" actId="1035"/>
          <ac:picMkLst>
            <pc:docMk/>
            <pc:sldMk cId="855680932" sldId="2142532525"/>
            <ac:picMk id="1032" creationId="{3FC85159-633C-492C-B817-07330841A2D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3F974-BB90-4059-9901-8147A3A63439}" type="datetimeFigureOut">
              <a:rPr lang="en-US" smtClean="0"/>
              <a:pPr/>
              <a:t>9/7/2022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55FBB6-509D-433A-BC0A-FC2E7C728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806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84200" y="849313"/>
            <a:ext cx="5689600" cy="3200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55010" y="4236396"/>
            <a:ext cx="6414557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92625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71450" indent="-171450" algn="l" defTabSz="914400" rtl="0" eaLnBrk="1" latinLnBrk="0" hangingPunct="1">
      <a:lnSpc>
        <a:spcPct val="95000"/>
      </a:lnSpc>
      <a:spcBef>
        <a:spcPts val="800"/>
      </a:spcBef>
      <a:spcAft>
        <a:spcPts val="600"/>
      </a:spcAft>
      <a:buClr>
        <a:schemeClr val="accent2"/>
      </a:buClr>
      <a:buFont typeface="Wingdings" pitchFamily="2" charset="2"/>
      <a:buChar char="§"/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39725" indent="-165100" algn="l" defTabSz="914400" rtl="0" eaLnBrk="1" latinLnBrk="0" hangingPunct="1">
      <a:lnSpc>
        <a:spcPct val="85000"/>
      </a:lnSpc>
      <a:spcBef>
        <a:spcPts val="0"/>
      </a:spcBef>
      <a:spcAft>
        <a:spcPts val="400"/>
      </a:spcAft>
      <a:buClr>
        <a:schemeClr val="tx1">
          <a:lumMod val="85000"/>
          <a:lumOff val="15000"/>
        </a:schemeClr>
      </a:buClr>
      <a:buFont typeface="HelveticaNeueLT Std" pitchFamily="34" charset="0"/>
      <a:buChar char="‐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57200" indent="-117475" algn="l" defTabSz="914400" rtl="0" eaLnBrk="1" latinLnBrk="0" hangingPunct="1">
      <a:lnSpc>
        <a:spcPct val="85000"/>
      </a:lnSpc>
      <a:spcBef>
        <a:spcPts val="0"/>
      </a:spcBef>
      <a:spcAft>
        <a:spcPts val="400"/>
      </a:spcAft>
      <a:buClr>
        <a:schemeClr val="tx1">
          <a:lumMod val="85000"/>
          <a:lumOff val="15000"/>
        </a:schemeClr>
      </a:buClr>
      <a:buFont typeface="HelveticaNeueLT Std" pitchFamily="34" charset="0"/>
      <a:buChar char="‐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74675" indent="-117475" algn="l" defTabSz="914400" rtl="0" eaLnBrk="1" latinLnBrk="0" hangingPunct="1">
      <a:lnSpc>
        <a:spcPct val="85000"/>
      </a:lnSpc>
      <a:spcBef>
        <a:spcPts val="0"/>
      </a:spcBef>
      <a:spcAft>
        <a:spcPts val="400"/>
      </a:spcAft>
      <a:buClr>
        <a:schemeClr val="tx1">
          <a:lumMod val="85000"/>
          <a:lumOff val="15000"/>
        </a:schemeClr>
      </a:buClr>
      <a:buFont typeface="HelveticaNeueLT Std" pitchFamily="34" charset="0"/>
      <a:buChar char="‐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739775" indent="-165100" algn="l" defTabSz="914400" rtl="0" eaLnBrk="1" latinLnBrk="0" hangingPunct="1">
      <a:lnSpc>
        <a:spcPct val="85000"/>
      </a:lnSpc>
      <a:spcBef>
        <a:spcPts val="0"/>
      </a:spcBef>
      <a:spcAft>
        <a:spcPts val="400"/>
      </a:spcAft>
      <a:buClr>
        <a:schemeClr val="tx1">
          <a:lumMod val="85000"/>
          <a:lumOff val="15000"/>
        </a:schemeClr>
      </a:buClr>
      <a:buFont typeface="HelveticaNeueLT Std" pitchFamily="34" charset="0"/>
      <a:buChar char="‐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350" y="1600200"/>
            <a:ext cx="2751138" cy="1547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Rehost - “Lift and shift / re-fit” migration of existing systems with minimal changes to meet your regulatory or business needs</a:t>
            </a:r>
            <a:endParaRPr lang="en-US">
              <a:cs typeface="Arial"/>
            </a:endParaRPr>
          </a:p>
          <a:p>
            <a:r>
              <a:rPr lang="en-US"/>
              <a:t>Refactor - Migrate, Upgrade and reconfigure existing systems to take advantage of emerging technologies and establish your foundations in a multi-cloud future</a:t>
            </a:r>
            <a:endParaRPr lang="en-US">
              <a:cs typeface="Arial"/>
            </a:endParaRPr>
          </a:p>
          <a:p>
            <a:r>
              <a:rPr lang="en-US"/>
              <a:t>Reengineer - Design &amp; build new “digital-native-like” systems to replace existing ones enabling you to accelerate your innovation potential</a:t>
            </a:r>
            <a:endParaRPr lang="en-US">
              <a:cs typeface="Arial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301333-5AF5-4E0D-BDEC-2BFF5469F3D7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5034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Tx/>
              <a:buChar char="-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411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bstract red geometric pattern">
            <a:extLst>
              <a:ext uri="{FF2B5EF4-FFF2-40B4-BE49-F238E27FC236}">
                <a16:creationId xmlns:a16="http://schemas.microsoft.com/office/drawing/2014/main" id="{F4B4F71D-FD6F-4CFB-A148-EB2AD412B4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2389" cy="514592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611" y="4915450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11F478C-84AE-4601-9BE4-60468A3A6C06}" type="slidenum">
              <a:rPr lang="en-US" sz="800" smtClean="0">
                <a:solidFill>
                  <a:prstClr val="white">
                    <a:alpha val="50000"/>
                  </a:prstClr>
                </a:solidFill>
                <a:latin typeface="Arial"/>
              </a:rPr>
              <a:pPr/>
              <a:t>‹#›</a:t>
            </a:fld>
            <a:endParaRPr lang="en-US" sz="800">
              <a:solidFill>
                <a:prstClr val="white">
                  <a:alpha val="50000"/>
                </a:prstClr>
              </a:solidFill>
              <a:latin typeface="Arial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F6F85EA-1CAA-F34C-8631-AB308554EFA3}"/>
              </a:ext>
            </a:extLst>
          </p:cNvPr>
          <p:cNvSpPr txBox="1"/>
          <p:nvPr userDrawn="1"/>
        </p:nvSpPr>
        <p:spPr>
          <a:xfrm>
            <a:off x="1611" y="4915450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11F478C-84AE-4601-9BE4-60468A3A6C06}" type="slidenum">
              <a:rPr lang="en-US" sz="800" smtClean="0">
                <a:solidFill>
                  <a:prstClr val="white">
                    <a:alpha val="50000"/>
                  </a:prstClr>
                </a:solidFill>
                <a:latin typeface="Arial"/>
              </a:rPr>
              <a:pPr/>
              <a:t>‹#›</a:t>
            </a:fld>
            <a:endParaRPr lang="en-US" sz="800">
              <a:solidFill>
                <a:prstClr val="white">
                  <a:alpha val="50000"/>
                </a:prstClr>
              </a:solidFill>
              <a:latin typeface="Arial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39418557-F9FB-2C49-8652-E9BC5F420543}"/>
              </a:ext>
            </a:extLst>
          </p:cNvPr>
          <p:cNvSpPr/>
          <p:nvPr userDrawn="1"/>
        </p:nvSpPr>
        <p:spPr>
          <a:xfrm>
            <a:off x="3371850" y="0"/>
            <a:ext cx="5767166" cy="6058086"/>
          </a:xfrm>
          <a:prstGeom prst="rect">
            <a:avLst/>
          </a:prstGeom>
          <a:gradFill flip="none" rotWithShape="1">
            <a:gsLst>
              <a:gs pos="71000">
                <a:schemeClr val="tx2">
                  <a:alpha val="0"/>
                </a:schemeClr>
              </a:gs>
              <a:gs pos="100000">
                <a:schemeClr val="tx2">
                  <a:alpha val="65000"/>
                </a:schemeClr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EF58E61-59AF-0B40-BD87-B8415DF5B20F}"/>
              </a:ext>
            </a:extLst>
          </p:cNvPr>
          <p:cNvGrpSpPr/>
          <p:nvPr userDrawn="1"/>
        </p:nvGrpSpPr>
        <p:grpSpPr>
          <a:xfrm>
            <a:off x="7684916" y="225821"/>
            <a:ext cx="1247901" cy="356665"/>
            <a:chOff x="2751138" y="3262313"/>
            <a:chExt cx="4665662" cy="1333500"/>
          </a:xfrm>
          <a:solidFill>
            <a:schemeClr val="bg1"/>
          </a:solidFill>
        </p:grpSpPr>
        <p:sp>
          <p:nvSpPr>
            <p:cNvPr id="43" name="Freeform 1">
              <a:extLst>
                <a:ext uri="{FF2B5EF4-FFF2-40B4-BE49-F238E27FC236}">
                  <a16:creationId xmlns:a16="http://schemas.microsoft.com/office/drawing/2014/main" id="{199E89AD-2705-134A-918E-26469FC8C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013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4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4" name="Freeform 2">
              <a:extLst>
                <a:ext uri="{FF2B5EF4-FFF2-40B4-BE49-F238E27FC236}">
                  <a16:creationId xmlns:a16="http://schemas.microsoft.com/office/drawing/2014/main" id="{0494D0CA-794C-0E4B-AA3F-CCDBD5829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3050" y="3275013"/>
              <a:ext cx="677863" cy="631825"/>
            </a:xfrm>
            <a:custGeom>
              <a:avLst/>
              <a:gdLst>
                <a:gd name="T0" fmla="*/ 1883 w 1884"/>
                <a:gd name="T1" fmla="*/ 0 h 1755"/>
                <a:gd name="T2" fmla="*/ 1883 w 1884"/>
                <a:gd name="T3" fmla="*/ 298 h 1755"/>
                <a:gd name="T4" fmla="*/ 1174 w 1884"/>
                <a:gd name="T5" fmla="*/ 298 h 1755"/>
                <a:gd name="T6" fmla="*/ 1174 w 1884"/>
                <a:gd name="T7" fmla="*/ 1754 h 1755"/>
                <a:gd name="T8" fmla="*/ 709 w 1884"/>
                <a:gd name="T9" fmla="*/ 1754 h 1755"/>
                <a:gd name="T10" fmla="*/ 709 w 1884"/>
                <a:gd name="T11" fmla="*/ 298 h 1755"/>
                <a:gd name="T12" fmla="*/ 0 w 1884"/>
                <a:gd name="T13" fmla="*/ 298 h 1755"/>
                <a:gd name="T14" fmla="*/ 0 w 1884"/>
                <a:gd name="T15" fmla="*/ 0 h 1755"/>
                <a:gd name="T16" fmla="*/ 1883 w 1884"/>
                <a:gd name="T17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4" h="1755">
                  <a:moveTo>
                    <a:pt x="1883" y="0"/>
                  </a:moveTo>
                  <a:cubicBezTo>
                    <a:pt x="1883" y="4"/>
                    <a:pt x="1883" y="298"/>
                    <a:pt x="1883" y="298"/>
                  </a:cubicBezTo>
                  <a:lnTo>
                    <a:pt x="1174" y="298"/>
                  </a:lnTo>
                  <a:lnTo>
                    <a:pt x="1174" y="1754"/>
                  </a:lnTo>
                  <a:lnTo>
                    <a:pt x="709" y="1754"/>
                  </a:lnTo>
                  <a:lnTo>
                    <a:pt x="709" y="298"/>
                  </a:lnTo>
                  <a:lnTo>
                    <a:pt x="0" y="298"/>
                  </a:lnTo>
                  <a:lnTo>
                    <a:pt x="0" y="0"/>
                  </a:lnTo>
                  <a:lnTo>
                    <a:pt x="188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5" name="Freeform 3">
              <a:extLst>
                <a:ext uri="{FF2B5EF4-FFF2-40B4-BE49-F238E27FC236}">
                  <a16:creationId xmlns:a16="http://schemas.microsoft.com/office/drawing/2014/main" id="{9DCC5901-D10A-FB4A-B33B-ED481418C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4863" y="3275013"/>
              <a:ext cx="796925" cy="631825"/>
            </a:xfrm>
            <a:custGeom>
              <a:avLst/>
              <a:gdLst>
                <a:gd name="T0" fmla="*/ 2214 w 2215"/>
                <a:gd name="T1" fmla="*/ 1754 h 1755"/>
                <a:gd name="T2" fmla="*/ 1695 w 2215"/>
                <a:gd name="T3" fmla="*/ 1754 h 1755"/>
                <a:gd name="T4" fmla="*/ 1542 w 2215"/>
                <a:gd name="T5" fmla="*/ 1377 h 1755"/>
                <a:gd name="T6" fmla="*/ 672 w 2215"/>
                <a:gd name="T7" fmla="*/ 1377 h 1755"/>
                <a:gd name="T8" fmla="*/ 518 w 2215"/>
                <a:gd name="T9" fmla="*/ 1754 h 1755"/>
                <a:gd name="T10" fmla="*/ 0 w 2215"/>
                <a:gd name="T11" fmla="*/ 1754 h 1755"/>
                <a:gd name="T12" fmla="*/ 825 w 2215"/>
                <a:gd name="T13" fmla="*/ 0 h 1755"/>
                <a:gd name="T14" fmla="*/ 1392 w 2215"/>
                <a:gd name="T15" fmla="*/ 0 h 1755"/>
                <a:gd name="T16" fmla="*/ 2214 w 2215"/>
                <a:gd name="T17" fmla="*/ 1754 h 1755"/>
                <a:gd name="T18" fmla="*/ 788 w 2215"/>
                <a:gd name="T19" fmla="*/ 1095 h 1755"/>
                <a:gd name="T20" fmla="*/ 1434 w 2215"/>
                <a:gd name="T21" fmla="*/ 1095 h 1755"/>
                <a:gd name="T22" fmla="*/ 1107 w 2215"/>
                <a:gd name="T23" fmla="*/ 298 h 1755"/>
                <a:gd name="T24" fmla="*/ 788 w 2215"/>
                <a:gd name="T25" fmla="*/ 1095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15" h="1755">
                  <a:moveTo>
                    <a:pt x="2214" y="1754"/>
                  </a:moveTo>
                  <a:cubicBezTo>
                    <a:pt x="2214" y="1754"/>
                    <a:pt x="1691" y="1754"/>
                    <a:pt x="1695" y="1754"/>
                  </a:cubicBezTo>
                  <a:lnTo>
                    <a:pt x="1542" y="1377"/>
                  </a:lnTo>
                  <a:lnTo>
                    <a:pt x="672" y="1377"/>
                  </a:lnTo>
                  <a:cubicBezTo>
                    <a:pt x="672" y="1377"/>
                    <a:pt x="522" y="1754"/>
                    <a:pt x="518" y="1754"/>
                  </a:cubicBezTo>
                  <a:lnTo>
                    <a:pt x="0" y="1754"/>
                  </a:lnTo>
                  <a:lnTo>
                    <a:pt x="825" y="0"/>
                  </a:lnTo>
                  <a:lnTo>
                    <a:pt x="1392" y="0"/>
                  </a:lnTo>
                  <a:lnTo>
                    <a:pt x="2214" y="1754"/>
                  </a:lnTo>
                  <a:close/>
                  <a:moveTo>
                    <a:pt x="788" y="1095"/>
                  </a:moveTo>
                  <a:lnTo>
                    <a:pt x="1434" y="1095"/>
                  </a:lnTo>
                  <a:lnTo>
                    <a:pt x="1107" y="298"/>
                  </a:lnTo>
                  <a:lnTo>
                    <a:pt x="788" y="109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6" name="Freeform 4">
              <a:extLst>
                <a:ext uri="{FF2B5EF4-FFF2-40B4-BE49-F238E27FC236}">
                  <a16:creationId xmlns:a16="http://schemas.microsoft.com/office/drawing/2014/main" id="{E89E2B8D-ACF0-2F45-AEFB-BDDCF2F74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5000" y="3275013"/>
              <a:ext cx="166688" cy="631825"/>
            </a:xfrm>
            <a:custGeom>
              <a:avLst/>
              <a:gdLst>
                <a:gd name="T0" fmla="*/ 232 w 465"/>
                <a:gd name="T1" fmla="*/ 1754 h 1755"/>
                <a:gd name="T2" fmla="*/ 0 w 465"/>
                <a:gd name="T3" fmla="*/ 1754 h 1755"/>
                <a:gd name="T4" fmla="*/ 0 w 465"/>
                <a:gd name="T5" fmla="*/ 0 h 1755"/>
                <a:gd name="T6" fmla="*/ 464 w 465"/>
                <a:gd name="T7" fmla="*/ 0 h 1755"/>
                <a:gd name="T8" fmla="*/ 464 w 465"/>
                <a:gd name="T9" fmla="*/ 1754 h 1755"/>
                <a:gd name="T10" fmla="*/ 232 w 465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5" h="1755">
                  <a:moveTo>
                    <a:pt x="232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4" y="0"/>
                  </a:lnTo>
                  <a:lnTo>
                    <a:pt x="464" y="1754"/>
                  </a:lnTo>
                  <a:lnTo>
                    <a:pt x="232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22029583-0D66-5343-987C-CF43A574E8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958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5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853178F1-F0AF-6240-8FB2-09BC14B17D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4450" y="3275013"/>
              <a:ext cx="168275" cy="631825"/>
            </a:xfrm>
            <a:custGeom>
              <a:avLst/>
              <a:gdLst>
                <a:gd name="T0" fmla="*/ 233 w 466"/>
                <a:gd name="T1" fmla="*/ 1754 h 1755"/>
                <a:gd name="T2" fmla="*/ 0 w 466"/>
                <a:gd name="T3" fmla="*/ 1754 h 1755"/>
                <a:gd name="T4" fmla="*/ 0 w 466"/>
                <a:gd name="T5" fmla="*/ 0 h 1755"/>
                <a:gd name="T6" fmla="*/ 465 w 466"/>
                <a:gd name="T7" fmla="*/ 0 h 1755"/>
                <a:gd name="T8" fmla="*/ 465 w 466"/>
                <a:gd name="T9" fmla="*/ 1754 h 1755"/>
                <a:gd name="T10" fmla="*/ 233 w 466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6" h="1755">
                  <a:moveTo>
                    <a:pt x="233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5" y="0"/>
                  </a:lnTo>
                  <a:lnTo>
                    <a:pt x="465" y="1754"/>
                  </a:lnTo>
                  <a:lnTo>
                    <a:pt x="233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587CA836-2BC9-604B-8F93-B6FA817F99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3213" y="3262313"/>
              <a:ext cx="715962" cy="663575"/>
            </a:xfrm>
            <a:custGeom>
              <a:avLst/>
              <a:gdLst>
                <a:gd name="T0" fmla="*/ 62 w 1988"/>
                <a:gd name="T1" fmla="*/ 1307 h 1842"/>
                <a:gd name="T2" fmla="*/ 0 w 1988"/>
                <a:gd name="T3" fmla="*/ 933 h 1842"/>
                <a:gd name="T4" fmla="*/ 120 w 1988"/>
                <a:gd name="T5" fmla="*/ 423 h 1842"/>
                <a:gd name="T6" fmla="*/ 518 w 1988"/>
                <a:gd name="T7" fmla="*/ 91 h 1842"/>
                <a:gd name="T8" fmla="*/ 1033 w 1988"/>
                <a:gd name="T9" fmla="*/ 0 h 1842"/>
                <a:gd name="T10" fmla="*/ 1618 w 1988"/>
                <a:gd name="T11" fmla="*/ 125 h 1842"/>
                <a:gd name="T12" fmla="*/ 1950 w 1988"/>
                <a:gd name="T13" fmla="*/ 531 h 1842"/>
                <a:gd name="T14" fmla="*/ 1966 w 1988"/>
                <a:gd name="T15" fmla="*/ 643 h 1842"/>
                <a:gd name="T16" fmla="*/ 1481 w 1988"/>
                <a:gd name="T17" fmla="*/ 643 h 1842"/>
                <a:gd name="T18" fmla="*/ 1456 w 1988"/>
                <a:gd name="T19" fmla="*/ 506 h 1842"/>
                <a:gd name="T20" fmla="*/ 1240 w 1988"/>
                <a:gd name="T21" fmla="*/ 303 h 1842"/>
                <a:gd name="T22" fmla="*/ 1037 w 1988"/>
                <a:gd name="T23" fmla="*/ 274 h 1842"/>
                <a:gd name="T24" fmla="*/ 809 w 1988"/>
                <a:gd name="T25" fmla="*/ 315 h 1842"/>
                <a:gd name="T26" fmla="*/ 556 w 1988"/>
                <a:gd name="T27" fmla="*/ 573 h 1842"/>
                <a:gd name="T28" fmla="*/ 494 w 1988"/>
                <a:gd name="T29" fmla="*/ 942 h 1842"/>
                <a:gd name="T30" fmla="*/ 539 w 1988"/>
                <a:gd name="T31" fmla="*/ 1249 h 1842"/>
                <a:gd name="T32" fmla="*/ 792 w 1988"/>
                <a:gd name="T33" fmla="*/ 1527 h 1842"/>
                <a:gd name="T34" fmla="*/ 1041 w 1988"/>
                <a:gd name="T35" fmla="*/ 1572 h 1842"/>
                <a:gd name="T36" fmla="*/ 1257 w 1988"/>
                <a:gd name="T37" fmla="*/ 1539 h 1842"/>
                <a:gd name="T38" fmla="*/ 1460 w 1988"/>
                <a:gd name="T39" fmla="*/ 1356 h 1842"/>
                <a:gd name="T40" fmla="*/ 1497 w 1988"/>
                <a:gd name="T41" fmla="*/ 1170 h 1842"/>
                <a:gd name="T42" fmla="*/ 1987 w 1988"/>
                <a:gd name="T43" fmla="*/ 1170 h 1842"/>
                <a:gd name="T44" fmla="*/ 1962 w 1988"/>
                <a:gd name="T45" fmla="*/ 1336 h 1842"/>
                <a:gd name="T46" fmla="*/ 1638 w 1988"/>
                <a:gd name="T47" fmla="*/ 1721 h 1842"/>
                <a:gd name="T48" fmla="*/ 1041 w 1988"/>
                <a:gd name="T49" fmla="*/ 1841 h 1842"/>
                <a:gd name="T50" fmla="*/ 568 w 1988"/>
                <a:gd name="T51" fmla="*/ 1771 h 1842"/>
                <a:gd name="T52" fmla="*/ 62 w 1988"/>
                <a:gd name="T53" fmla="*/ 1307 h 1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88" h="1842">
                  <a:moveTo>
                    <a:pt x="62" y="1307"/>
                  </a:moveTo>
                  <a:cubicBezTo>
                    <a:pt x="21" y="1191"/>
                    <a:pt x="0" y="1066"/>
                    <a:pt x="0" y="933"/>
                  </a:cubicBezTo>
                  <a:cubicBezTo>
                    <a:pt x="0" y="751"/>
                    <a:pt x="33" y="573"/>
                    <a:pt x="120" y="423"/>
                  </a:cubicBezTo>
                  <a:cubicBezTo>
                    <a:pt x="211" y="270"/>
                    <a:pt x="348" y="154"/>
                    <a:pt x="518" y="91"/>
                  </a:cubicBezTo>
                  <a:cubicBezTo>
                    <a:pt x="680" y="33"/>
                    <a:pt x="850" y="0"/>
                    <a:pt x="1033" y="0"/>
                  </a:cubicBezTo>
                  <a:cubicBezTo>
                    <a:pt x="1240" y="0"/>
                    <a:pt x="1439" y="46"/>
                    <a:pt x="1618" y="125"/>
                  </a:cubicBezTo>
                  <a:cubicBezTo>
                    <a:pt x="1784" y="195"/>
                    <a:pt x="1912" y="349"/>
                    <a:pt x="1950" y="531"/>
                  </a:cubicBezTo>
                  <a:cubicBezTo>
                    <a:pt x="1958" y="568"/>
                    <a:pt x="1962" y="606"/>
                    <a:pt x="1966" y="643"/>
                  </a:cubicBezTo>
                  <a:lnTo>
                    <a:pt x="1481" y="643"/>
                  </a:lnTo>
                  <a:cubicBezTo>
                    <a:pt x="1481" y="597"/>
                    <a:pt x="1472" y="552"/>
                    <a:pt x="1456" y="506"/>
                  </a:cubicBezTo>
                  <a:cubicBezTo>
                    <a:pt x="1419" y="411"/>
                    <a:pt x="1340" y="332"/>
                    <a:pt x="1240" y="303"/>
                  </a:cubicBezTo>
                  <a:cubicBezTo>
                    <a:pt x="1174" y="282"/>
                    <a:pt x="1107" y="274"/>
                    <a:pt x="1037" y="274"/>
                  </a:cubicBezTo>
                  <a:cubicBezTo>
                    <a:pt x="958" y="274"/>
                    <a:pt x="879" y="286"/>
                    <a:pt x="809" y="315"/>
                  </a:cubicBezTo>
                  <a:cubicBezTo>
                    <a:pt x="688" y="357"/>
                    <a:pt x="597" y="452"/>
                    <a:pt x="556" y="573"/>
                  </a:cubicBezTo>
                  <a:cubicBezTo>
                    <a:pt x="514" y="689"/>
                    <a:pt x="494" y="813"/>
                    <a:pt x="494" y="942"/>
                  </a:cubicBezTo>
                  <a:cubicBezTo>
                    <a:pt x="494" y="1050"/>
                    <a:pt x="510" y="1153"/>
                    <a:pt x="539" y="1249"/>
                  </a:cubicBezTo>
                  <a:cubicBezTo>
                    <a:pt x="572" y="1377"/>
                    <a:pt x="672" y="1481"/>
                    <a:pt x="792" y="1527"/>
                  </a:cubicBezTo>
                  <a:cubicBezTo>
                    <a:pt x="871" y="1556"/>
                    <a:pt x="954" y="1572"/>
                    <a:pt x="1041" y="1572"/>
                  </a:cubicBezTo>
                  <a:cubicBezTo>
                    <a:pt x="1116" y="1572"/>
                    <a:pt x="1186" y="1560"/>
                    <a:pt x="1257" y="1539"/>
                  </a:cubicBezTo>
                  <a:cubicBezTo>
                    <a:pt x="1348" y="1510"/>
                    <a:pt x="1423" y="1444"/>
                    <a:pt x="1460" y="1356"/>
                  </a:cubicBezTo>
                  <a:cubicBezTo>
                    <a:pt x="1485" y="1298"/>
                    <a:pt x="1497" y="1236"/>
                    <a:pt x="1497" y="1170"/>
                  </a:cubicBezTo>
                  <a:lnTo>
                    <a:pt x="1987" y="1170"/>
                  </a:lnTo>
                  <a:cubicBezTo>
                    <a:pt x="1983" y="1228"/>
                    <a:pt x="1974" y="1282"/>
                    <a:pt x="1962" y="1336"/>
                  </a:cubicBezTo>
                  <a:cubicBezTo>
                    <a:pt x="1920" y="1510"/>
                    <a:pt x="1800" y="1655"/>
                    <a:pt x="1638" y="1721"/>
                  </a:cubicBezTo>
                  <a:cubicBezTo>
                    <a:pt x="1456" y="1800"/>
                    <a:pt x="1253" y="1841"/>
                    <a:pt x="1041" y="1841"/>
                  </a:cubicBezTo>
                  <a:cubicBezTo>
                    <a:pt x="875" y="1841"/>
                    <a:pt x="718" y="1817"/>
                    <a:pt x="568" y="1771"/>
                  </a:cubicBezTo>
                  <a:cubicBezTo>
                    <a:pt x="336" y="1692"/>
                    <a:pt x="137" y="1527"/>
                    <a:pt x="62" y="13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9BEF782E-D5DE-734F-9C51-AB343EB194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1138" y="4083050"/>
              <a:ext cx="153987" cy="398463"/>
            </a:xfrm>
            <a:custGeom>
              <a:avLst/>
              <a:gdLst>
                <a:gd name="T0" fmla="*/ 415 w 428"/>
                <a:gd name="T1" fmla="*/ 0 h 1109"/>
                <a:gd name="T2" fmla="*/ 0 w 428"/>
                <a:gd name="T3" fmla="*/ 38 h 1109"/>
                <a:gd name="T4" fmla="*/ 0 w 428"/>
                <a:gd name="T5" fmla="*/ 100 h 1109"/>
                <a:gd name="T6" fmla="*/ 12 w 428"/>
                <a:gd name="T7" fmla="*/ 100 h 1109"/>
                <a:gd name="T8" fmla="*/ 178 w 428"/>
                <a:gd name="T9" fmla="*/ 241 h 1109"/>
                <a:gd name="T10" fmla="*/ 178 w 428"/>
                <a:gd name="T11" fmla="*/ 1108 h 1109"/>
                <a:gd name="T12" fmla="*/ 427 w 428"/>
                <a:gd name="T13" fmla="*/ 1108 h 1109"/>
                <a:gd name="T14" fmla="*/ 427 w 428"/>
                <a:gd name="T15" fmla="*/ 0 h 1109"/>
                <a:gd name="T16" fmla="*/ 415 w 428"/>
                <a:gd name="T17" fmla="*/ 0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8" h="1109">
                  <a:moveTo>
                    <a:pt x="415" y="0"/>
                  </a:moveTo>
                  <a:lnTo>
                    <a:pt x="0" y="38"/>
                  </a:lnTo>
                  <a:lnTo>
                    <a:pt x="0" y="100"/>
                  </a:lnTo>
                  <a:lnTo>
                    <a:pt x="12" y="100"/>
                  </a:lnTo>
                  <a:cubicBezTo>
                    <a:pt x="178" y="121"/>
                    <a:pt x="178" y="121"/>
                    <a:pt x="178" y="241"/>
                  </a:cubicBezTo>
                  <a:lnTo>
                    <a:pt x="178" y="1108"/>
                  </a:lnTo>
                  <a:lnTo>
                    <a:pt x="427" y="1108"/>
                  </a:lnTo>
                  <a:lnTo>
                    <a:pt x="427" y="0"/>
                  </a:lnTo>
                  <a:lnTo>
                    <a:pt x="41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0C8F20BF-80B8-AA43-8103-58006CF5B9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6088" y="4198938"/>
              <a:ext cx="315912" cy="282575"/>
            </a:xfrm>
            <a:custGeom>
              <a:avLst/>
              <a:gdLst>
                <a:gd name="T0" fmla="*/ 643 w 876"/>
                <a:gd name="T1" fmla="*/ 4 h 785"/>
                <a:gd name="T2" fmla="*/ 353 w 876"/>
                <a:gd name="T3" fmla="*/ 170 h 785"/>
                <a:gd name="T4" fmla="*/ 353 w 876"/>
                <a:gd name="T5" fmla="*/ 0 h 785"/>
                <a:gd name="T6" fmla="*/ 336 w 876"/>
                <a:gd name="T7" fmla="*/ 4 h 785"/>
                <a:gd name="T8" fmla="*/ 0 w 876"/>
                <a:gd name="T9" fmla="*/ 58 h 785"/>
                <a:gd name="T10" fmla="*/ 0 w 876"/>
                <a:gd name="T11" fmla="*/ 116 h 785"/>
                <a:gd name="T12" fmla="*/ 17 w 876"/>
                <a:gd name="T13" fmla="*/ 116 h 785"/>
                <a:gd name="T14" fmla="*/ 145 w 876"/>
                <a:gd name="T15" fmla="*/ 240 h 785"/>
                <a:gd name="T16" fmla="*/ 145 w 876"/>
                <a:gd name="T17" fmla="*/ 784 h 785"/>
                <a:gd name="T18" fmla="*/ 353 w 876"/>
                <a:gd name="T19" fmla="*/ 784 h 785"/>
                <a:gd name="T20" fmla="*/ 353 w 876"/>
                <a:gd name="T21" fmla="*/ 386 h 785"/>
                <a:gd name="T22" fmla="*/ 560 w 876"/>
                <a:gd name="T23" fmla="*/ 141 h 785"/>
                <a:gd name="T24" fmla="*/ 664 w 876"/>
                <a:gd name="T25" fmla="*/ 361 h 785"/>
                <a:gd name="T26" fmla="*/ 664 w 876"/>
                <a:gd name="T27" fmla="*/ 784 h 785"/>
                <a:gd name="T28" fmla="*/ 871 w 876"/>
                <a:gd name="T29" fmla="*/ 784 h 785"/>
                <a:gd name="T30" fmla="*/ 871 w 876"/>
                <a:gd name="T31" fmla="*/ 240 h 785"/>
                <a:gd name="T32" fmla="*/ 643 w 876"/>
                <a:gd name="T33" fmla="*/ 4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6" h="785">
                  <a:moveTo>
                    <a:pt x="643" y="4"/>
                  </a:moveTo>
                  <a:cubicBezTo>
                    <a:pt x="490" y="4"/>
                    <a:pt x="398" y="108"/>
                    <a:pt x="353" y="170"/>
                  </a:cubicBezTo>
                  <a:cubicBezTo>
                    <a:pt x="353" y="112"/>
                    <a:pt x="353" y="0"/>
                    <a:pt x="353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7" y="116"/>
                  </a:lnTo>
                  <a:cubicBezTo>
                    <a:pt x="124" y="120"/>
                    <a:pt x="145" y="141"/>
                    <a:pt x="145" y="240"/>
                  </a:cubicBezTo>
                  <a:lnTo>
                    <a:pt x="145" y="784"/>
                  </a:lnTo>
                  <a:lnTo>
                    <a:pt x="353" y="784"/>
                  </a:lnTo>
                  <a:lnTo>
                    <a:pt x="353" y="386"/>
                  </a:lnTo>
                  <a:cubicBezTo>
                    <a:pt x="353" y="278"/>
                    <a:pt x="452" y="141"/>
                    <a:pt x="560" y="141"/>
                  </a:cubicBezTo>
                  <a:cubicBezTo>
                    <a:pt x="660" y="141"/>
                    <a:pt x="664" y="224"/>
                    <a:pt x="664" y="361"/>
                  </a:cubicBezTo>
                  <a:lnTo>
                    <a:pt x="664" y="784"/>
                  </a:lnTo>
                  <a:lnTo>
                    <a:pt x="871" y="784"/>
                  </a:lnTo>
                  <a:lnTo>
                    <a:pt x="871" y="240"/>
                  </a:lnTo>
                  <a:cubicBezTo>
                    <a:pt x="875" y="87"/>
                    <a:pt x="792" y="4"/>
                    <a:pt x="643" y="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5B65AB5A-E732-2349-89E5-B07E524928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6138" y="4200525"/>
              <a:ext cx="212725" cy="288925"/>
            </a:xfrm>
            <a:custGeom>
              <a:avLst/>
              <a:gdLst>
                <a:gd name="T0" fmla="*/ 348 w 590"/>
                <a:gd name="T1" fmla="*/ 303 h 802"/>
                <a:gd name="T2" fmla="*/ 195 w 590"/>
                <a:gd name="T3" fmla="*/ 170 h 802"/>
                <a:gd name="T4" fmla="*/ 307 w 590"/>
                <a:gd name="T5" fmla="*/ 100 h 802"/>
                <a:gd name="T6" fmla="*/ 502 w 590"/>
                <a:gd name="T7" fmla="*/ 166 h 802"/>
                <a:gd name="T8" fmla="*/ 535 w 590"/>
                <a:gd name="T9" fmla="*/ 187 h 802"/>
                <a:gd name="T10" fmla="*/ 535 w 590"/>
                <a:gd name="T11" fmla="*/ 162 h 802"/>
                <a:gd name="T12" fmla="*/ 535 w 590"/>
                <a:gd name="T13" fmla="*/ 33 h 802"/>
                <a:gd name="T14" fmla="*/ 506 w 590"/>
                <a:gd name="T15" fmla="*/ 25 h 802"/>
                <a:gd name="T16" fmla="*/ 315 w 590"/>
                <a:gd name="T17" fmla="*/ 0 h 802"/>
                <a:gd name="T18" fmla="*/ 0 w 590"/>
                <a:gd name="T19" fmla="*/ 224 h 802"/>
                <a:gd name="T20" fmla="*/ 228 w 590"/>
                <a:gd name="T21" fmla="*/ 465 h 802"/>
                <a:gd name="T22" fmla="*/ 390 w 590"/>
                <a:gd name="T23" fmla="*/ 606 h 802"/>
                <a:gd name="T24" fmla="*/ 249 w 590"/>
                <a:gd name="T25" fmla="*/ 697 h 802"/>
                <a:gd name="T26" fmla="*/ 20 w 590"/>
                <a:gd name="T27" fmla="*/ 618 h 802"/>
                <a:gd name="T28" fmla="*/ 0 w 590"/>
                <a:gd name="T29" fmla="*/ 606 h 802"/>
                <a:gd name="T30" fmla="*/ 0 w 590"/>
                <a:gd name="T31" fmla="*/ 767 h 802"/>
                <a:gd name="T32" fmla="*/ 16 w 590"/>
                <a:gd name="T33" fmla="*/ 771 h 802"/>
                <a:gd name="T34" fmla="*/ 244 w 590"/>
                <a:gd name="T35" fmla="*/ 801 h 802"/>
                <a:gd name="T36" fmla="*/ 580 w 590"/>
                <a:gd name="T37" fmla="*/ 568 h 802"/>
                <a:gd name="T38" fmla="*/ 348 w 590"/>
                <a:gd name="T39" fmla="*/ 303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90" h="802">
                  <a:moveTo>
                    <a:pt x="348" y="303"/>
                  </a:moveTo>
                  <a:cubicBezTo>
                    <a:pt x="265" y="261"/>
                    <a:pt x="195" y="228"/>
                    <a:pt x="195" y="170"/>
                  </a:cubicBezTo>
                  <a:cubicBezTo>
                    <a:pt x="195" y="104"/>
                    <a:pt x="274" y="100"/>
                    <a:pt x="307" y="100"/>
                  </a:cubicBezTo>
                  <a:cubicBezTo>
                    <a:pt x="394" y="100"/>
                    <a:pt x="468" y="145"/>
                    <a:pt x="502" y="166"/>
                  </a:cubicBezTo>
                  <a:lnTo>
                    <a:pt x="535" y="187"/>
                  </a:lnTo>
                  <a:lnTo>
                    <a:pt x="535" y="162"/>
                  </a:lnTo>
                  <a:lnTo>
                    <a:pt x="535" y="33"/>
                  </a:lnTo>
                  <a:lnTo>
                    <a:pt x="506" y="25"/>
                  </a:lnTo>
                  <a:cubicBezTo>
                    <a:pt x="468" y="17"/>
                    <a:pt x="398" y="0"/>
                    <a:pt x="315" y="0"/>
                  </a:cubicBezTo>
                  <a:cubicBezTo>
                    <a:pt x="120" y="0"/>
                    <a:pt x="0" y="83"/>
                    <a:pt x="0" y="224"/>
                  </a:cubicBezTo>
                  <a:cubicBezTo>
                    <a:pt x="0" y="353"/>
                    <a:pt x="124" y="411"/>
                    <a:pt x="228" y="465"/>
                  </a:cubicBezTo>
                  <a:cubicBezTo>
                    <a:pt x="311" y="506"/>
                    <a:pt x="390" y="543"/>
                    <a:pt x="390" y="606"/>
                  </a:cubicBezTo>
                  <a:cubicBezTo>
                    <a:pt x="390" y="664"/>
                    <a:pt x="340" y="697"/>
                    <a:pt x="249" y="697"/>
                  </a:cubicBezTo>
                  <a:cubicBezTo>
                    <a:pt x="149" y="697"/>
                    <a:pt x="70" y="647"/>
                    <a:pt x="20" y="618"/>
                  </a:cubicBezTo>
                  <a:lnTo>
                    <a:pt x="0" y="606"/>
                  </a:lnTo>
                  <a:lnTo>
                    <a:pt x="0" y="767"/>
                  </a:lnTo>
                  <a:lnTo>
                    <a:pt x="16" y="771"/>
                  </a:lnTo>
                  <a:cubicBezTo>
                    <a:pt x="58" y="780"/>
                    <a:pt x="137" y="801"/>
                    <a:pt x="244" y="801"/>
                  </a:cubicBezTo>
                  <a:cubicBezTo>
                    <a:pt x="456" y="801"/>
                    <a:pt x="580" y="713"/>
                    <a:pt x="580" y="568"/>
                  </a:cubicBezTo>
                  <a:cubicBezTo>
                    <a:pt x="589" y="419"/>
                    <a:pt x="460" y="357"/>
                    <a:pt x="348" y="30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4" name="Freeform 11">
              <a:extLst>
                <a:ext uri="{FF2B5EF4-FFF2-40B4-BE49-F238E27FC236}">
                  <a16:creationId xmlns:a16="http://schemas.microsoft.com/office/drawing/2014/main" id="{18907CF9-1658-E045-9ADF-2C0EB38067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5375" y="4198938"/>
              <a:ext cx="325438" cy="396875"/>
            </a:xfrm>
            <a:custGeom>
              <a:avLst/>
              <a:gdLst>
                <a:gd name="T0" fmla="*/ 577 w 906"/>
                <a:gd name="T1" fmla="*/ 4 h 1104"/>
                <a:gd name="T2" fmla="*/ 357 w 906"/>
                <a:gd name="T3" fmla="*/ 112 h 1104"/>
                <a:gd name="T4" fmla="*/ 357 w 906"/>
                <a:gd name="T5" fmla="*/ 0 h 1104"/>
                <a:gd name="T6" fmla="*/ 336 w 906"/>
                <a:gd name="T7" fmla="*/ 4 h 1104"/>
                <a:gd name="T8" fmla="*/ 0 w 906"/>
                <a:gd name="T9" fmla="*/ 58 h 1104"/>
                <a:gd name="T10" fmla="*/ 0 w 906"/>
                <a:gd name="T11" fmla="*/ 116 h 1104"/>
                <a:gd name="T12" fmla="*/ 13 w 906"/>
                <a:gd name="T13" fmla="*/ 116 h 1104"/>
                <a:gd name="T14" fmla="*/ 137 w 906"/>
                <a:gd name="T15" fmla="*/ 240 h 1104"/>
                <a:gd name="T16" fmla="*/ 137 w 906"/>
                <a:gd name="T17" fmla="*/ 1103 h 1104"/>
                <a:gd name="T18" fmla="*/ 345 w 906"/>
                <a:gd name="T19" fmla="*/ 1103 h 1104"/>
                <a:gd name="T20" fmla="*/ 345 w 906"/>
                <a:gd name="T21" fmla="*/ 709 h 1104"/>
                <a:gd name="T22" fmla="*/ 560 w 906"/>
                <a:gd name="T23" fmla="*/ 800 h 1104"/>
                <a:gd name="T24" fmla="*/ 896 w 906"/>
                <a:gd name="T25" fmla="*/ 390 h 1104"/>
                <a:gd name="T26" fmla="*/ 577 w 906"/>
                <a:gd name="T27" fmla="*/ 4 h 1104"/>
                <a:gd name="T28" fmla="*/ 515 w 906"/>
                <a:gd name="T29" fmla="*/ 120 h 1104"/>
                <a:gd name="T30" fmla="*/ 672 w 906"/>
                <a:gd name="T31" fmla="*/ 394 h 1104"/>
                <a:gd name="T32" fmla="*/ 515 w 906"/>
                <a:gd name="T33" fmla="*/ 688 h 1104"/>
                <a:gd name="T34" fmla="*/ 349 w 906"/>
                <a:gd name="T35" fmla="*/ 456 h 1104"/>
                <a:gd name="T36" fmla="*/ 349 w 906"/>
                <a:gd name="T37" fmla="*/ 390 h 1104"/>
                <a:gd name="T38" fmla="*/ 515 w 906"/>
                <a:gd name="T39" fmla="*/ 120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6" h="1104">
                  <a:moveTo>
                    <a:pt x="577" y="4"/>
                  </a:moveTo>
                  <a:cubicBezTo>
                    <a:pt x="498" y="4"/>
                    <a:pt x="424" y="41"/>
                    <a:pt x="357" y="112"/>
                  </a:cubicBezTo>
                  <a:cubicBezTo>
                    <a:pt x="357" y="75"/>
                    <a:pt x="357" y="0"/>
                    <a:pt x="357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3" y="116"/>
                  </a:lnTo>
                  <a:cubicBezTo>
                    <a:pt x="117" y="120"/>
                    <a:pt x="137" y="141"/>
                    <a:pt x="137" y="240"/>
                  </a:cubicBezTo>
                  <a:lnTo>
                    <a:pt x="137" y="1103"/>
                  </a:lnTo>
                  <a:lnTo>
                    <a:pt x="345" y="1103"/>
                  </a:lnTo>
                  <a:cubicBezTo>
                    <a:pt x="345" y="1103"/>
                    <a:pt x="345" y="775"/>
                    <a:pt x="345" y="709"/>
                  </a:cubicBezTo>
                  <a:cubicBezTo>
                    <a:pt x="382" y="755"/>
                    <a:pt x="444" y="800"/>
                    <a:pt x="560" y="800"/>
                  </a:cubicBezTo>
                  <a:cubicBezTo>
                    <a:pt x="780" y="800"/>
                    <a:pt x="896" y="659"/>
                    <a:pt x="896" y="390"/>
                  </a:cubicBezTo>
                  <a:cubicBezTo>
                    <a:pt x="905" y="145"/>
                    <a:pt x="784" y="4"/>
                    <a:pt x="577" y="4"/>
                  </a:cubicBezTo>
                  <a:close/>
                  <a:moveTo>
                    <a:pt x="515" y="120"/>
                  </a:moveTo>
                  <a:cubicBezTo>
                    <a:pt x="656" y="120"/>
                    <a:pt x="672" y="274"/>
                    <a:pt x="672" y="394"/>
                  </a:cubicBezTo>
                  <a:cubicBezTo>
                    <a:pt x="672" y="593"/>
                    <a:pt x="623" y="688"/>
                    <a:pt x="515" y="688"/>
                  </a:cubicBezTo>
                  <a:cubicBezTo>
                    <a:pt x="378" y="688"/>
                    <a:pt x="349" y="560"/>
                    <a:pt x="349" y="456"/>
                  </a:cubicBezTo>
                  <a:lnTo>
                    <a:pt x="349" y="390"/>
                  </a:lnTo>
                  <a:cubicBezTo>
                    <a:pt x="353" y="307"/>
                    <a:pt x="370" y="120"/>
                    <a:pt x="515" y="12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6582D328-B23E-7E45-9263-09C9535401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3200" y="4198938"/>
              <a:ext cx="123825" cy="282575"/>
            </a:xfrm>
            <a:custGeom>
              <a:avLst/>
              <a:gdLst>
                <a:gd name="T0" fmla="*/ 0 w 345"/>
                <a:gd name="T1" fmla="*/ 58 h 785"/>
                <a:gd name="T2" fmla="*/ 0 w 345"/>
                <a:gd name="T3" fmla="*/ 116 h 785"/>
                <a:gd name="T4" fmla="*/ 12 w 345"/>
                <a:gd name="T5" fmla="*/ 116 h 785"/>
                <a:gd name="T6" fmla="*/ 137 w 345"/>
                <a:gd name="T7" fmla="*/ 240 h 785"/>
                <a:gd name="T8" fmla="*/ 137 w 345"/>
                <a:gd name="T9" fmla="*/ 784 h 785"/>
                <a:gd name="T10" fmla="*/ 344 w 345"/>
                <a:gd name="T11" fmla="*/ 784 h 785"/>
                <a:gd name="T12" fmla="*/ 344 w 345"/>
                <a:gd name="T13" fmla="*/ 0 h 785"/>
                <a:gd name="T14" fmla="*/ 328 w 345"/>
                <a:gd name="T15" fmla="*/ 4 h 785"/>
                <a:gd name="T16" fmla="*/ 0 w 345"/>
                <a:gd name="T17" fmla="*/ 58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785">
                  <a:moveTo>
                    <a:pt x="0" y="58"/>
                  </a:moveTo>
                  <a:lnTo>
                    <a:pt x="0" y="116"/>
                  </a:lnTo>
                  <a:lnTo>
                    <a:pt x="12" y="116"/>
                  </a:lnTo>
                  <a:cubicBezTo>
                    <a:pt x="116" y="120"/>
                    <a:pt x="137" y="141"/>
                    <a:pt x="137" y="240"/>
                  </a:cubicBezTo>
                  <a:lnTo>
                    <a:pt x="137" y="784"/>
                  </a:lnTo>
                  <a:lnTo>
                    <a:pt x="344" y="784"/>
                  </a:lnTo>
                  <a:lnTo>
                    <a:pt x="344" y="0"/>
                  </a:lnTo>
                  <a:lnTo>
                    <a:pt x="328" y="4"/>
                  </a:lnTo>
                  <a:lnTo>
                    <a:pt x="0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9" name="Freeform 13">
              <a:extLst>
                <a:ext uri="{FF2B5EF4-FFF2-40B4-BE49-F238E27FC236}">
                  <a16:creationId xmlns:a16="http://schemas.microsoft.com/office/drawing/2014/main" id="{1C5D63DB-4DD9-2E40-B566-7E733EBF8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063" y="4084638"/>
              <a:ext cx="93662" cy="82550"/>
            </a:xfrm>
            <a:custGeom>
              <a:avLst/>
              <a:gdLst>
                <a:gd name="T0" fmla="*/ 129 w 262"/>
                <a:gd name="T1" fmla="*/ 228 h 229"/>
                <a:gd name="T2" fmla="*/ 261 w 262"/>
                <a:gd name="T3" fmla="*/ 112 h 229"/>
                <a:gd name="T4" fmla="*/ 133 w 262"/>
                <a:gd name="T5" fmla="*/ 0 h 229"/>
                <a:gd name="T6" fmla="*/ 4 w 262"/>
                <a:gd name="T7" fmla="*/ 112 h 229"/>
                <a:gd name="T8" fmla="*/ 129 w 262"/>
                <a:gd name="T9" fmla="*/ 22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229">
                  <a:moveTo>
                    <a:pt x="129" y="228"/>
                  </a:moveTo>
                  <a:cubicBezTo>
                    <a:pt x="199" y="228"/>
                    <a:pt x="261" y="178"/>
                    <a:pt x="261" y="112"/>
                  </a:cubicBezTo>
                  <a:cubicBezTo>
                    <a:pt x="261" y="49"/>
                    <a:pt x="203" y="0"/>
                    <a:pt x="133" y="0"/>
                  </a:cubicBezTo>
                  <a:cubicBezTo>
                    <a:pt x="62" y="0"/>
                    <a:pt x="4" y="49"/>
                    <a:pt x="4" y="112"/>
                  </a:cubicBezTo>
                  <a:cubicBezTo>
                    <a:pt x="0" y="178"/>
                    <a:pt x="58" y="228"/>
                    <a:pt x="129" y="22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0" name="Freeform 14">
              <a:extLst>
                <a:ext uri="{FF2B5EF4-FFF2-40B4-BE49-F238E27FC236}">
                  <a16:creationId xmlns:a16="http://schemas.microsoft.com/office/drawing/2014/main" id="{6CC37E30-3AA8-3A4D-938A-A8B8E7A95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638" y="4200525"/>
              <a:ext cx="244475" cy="280988"/>
            </a:xfrm>
            <a:custGeom>
              <a:avLst/>
              <a:gdLst>
                <a:gd name="T0" fmla="*/ 676 w 677"/>
                <a:gd name="T1" fmla="*/ 174 h 781"/>
                <a:gd name="T2" fmla="*/ 676 w 677"/>
                <a:gd name="T3" fmla="*/ 12 h 781"/>
                <a:gd name="T4" fmla="*/ 663 w 677"/>
                <a:gd name="T5" fmla="*/ 12 h 781"/>
                <a:gd name="T6" fmla="*/ 564 w 677"/>
                <a:gd name="T7" fmla="*/ 4 h 781"/>
                <a:gd name="T8" fmla="*/ 348 w 677"/>
                <a:gd name="T9" fmla="*/ 158 h 781"/>
                <a:gd name="T10" fmla="*/ 348 w 677"/>
                <a:gd name="T11" fmla="*/ 0 h 781"/>
                <a:gd name="T12" fmla="*/ 331 w 677"/>
                <a:gd name="T13" fmla="*/ 0 h 781"/>
                <a:gd name="T14" fmla="*/ 0 w 677"/>
                <a:gd name="T15" fmla="*/ 54 h 781"/>
                <a:gd name="T16" fmla="*/ 0 w 677"/>
                <a:gd name="T17" fmla="*/ 112 h 781"/>
                <a:gd name="T18" fmla="*/ 12 w 677"/>
                <a:gd name="T19" fmla="*/ 112 h 781"/>
                <a:gd name="T20" fmla="*/ 141 w 677"/>
                <a:gd name="T21" fmla="*/ 236 h 781"/>
                <a:gd name="T22" fmla="*/ 141 w 677"/>
                <a:gd name="T23" fmla="*/ 780 h 781"/>
                <a:gd name="T24" fmla="*/ 348 w 677"/>
                <a:gd name="T25" fmla="*/ 780 h 781"/>
                <a:gd name="T26" fmla="*/ 348 w 677"/>
                <a:gd name="T27" fmla="*/ 390 h 781"/>
                <a:gd name="T28" fmla="*/ 568 w 677"/>
                <a:gd name="T29" fmla="*/ 170 h 781"/>
                <a:gd name="T30" fmla="*/ 643 w 677"/>
                <a:gd name="T31" fmla="*/ 183 h 781"/>
                <a:gd name="T32" fmla="*/ 676 w 677"/>
                <a:gd name="T33" fmla="*/ 191 h 781"/>
                <a:gd name="T34" fmla="*/ 676 w 677"/>
                <a:gd name="T35" fmla="*/ 174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7" h="781">
                  <a:moveTo>
                    <a:pt x="676" y="174"/>
                  </a:moveTo>
                  <a:lnTo>
                    <a:pt x="676" y="12"/>
                  </a:lnTo>
                  <a:lnTo>
                    <a:pt x="663" y="12"/>
                  </a:lnTo>
                  <a:cubicBezTo>
                    <a:pt x="630" y="8"/>
                    <a:pt x="593" y="4"/>
                    <a:pt x="564" y="4"/>
                  </a:cubicBezTo>
                  <a:cubicBezTo>
                    <a:pt x="443" y="4"/>
                    <a:pt x="381" y="91"/>
                    <a:pt x="348" y="158"/>
                  </a:cubicBezTo>
                  <a:cubicBezTo>
                    <a:pt x="348" y="95"/>
                    <a:pt x="348" y="0"/>
                    <a:pt x="348" y="0"/>
                  </a:cubicBezTo>
                  <a:lnTo>
                    <a:pt x="331" y="0"/>
                  </a:lnTo>
                  <a:lnTo>
                    <a:pt x="0" y="54"/>
                  </a:lnTo>
                  <a:lnTo>
                    <a:pt x="0" y="112"/>
                  </a:lnTo>
                  <a:lnTo>
                    <a:pt x="12" y="112"/>
                  </a:lnTo>
                  <a:cubicBezTo>
                    <a:pt x="116" y="116"/>
                    <a:pt x="141" y="137"/>
                    <a:pt x="141" y="236"/>
                  </a:cubicBezTo>
                  <a:lnTo>
                    <a:pt x="141" y="780"/>
                  </a:lnTo>
                  <a:lnTo>
                    <a:pt x="348" y="780"/>
                  </a:lnTo>
                  <a:lnTo>
                    <a:pt x="348" y="390"/>
                  </a:lnTo>
                  <a:cubicBezTo>
                    <a:pt x="348" y="324"/>
                    <a:pt x="369" y="170"/>
                    <a:pt x="568" y="170"/>
                  </a:cubicBezTo>
                  <a:cubicBezTo>
                    <a:pt x="593" y="170"/>
                    <a:pt x="618" y="178"/>
                    <a:pt x="643" y="183"/>
                  </a:cubicBezTo>
                  <a:lnTo>
                    <a:pt x="676" y="191"/>
                  </a:lnTo>
                  <a:lnTo>
                    <a:pt x="676" y="1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id="{15F29EA2-8A57-A243-BA94-EEAE6BD449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275" y="4200525"/>
              <a:ext cx="266700" cy="287338"/>
            </a:xfrm>
            <a:custGeom>
              <a:avLst/>
              <a:gdLst>
                <a:gd name="T0" fmla="*/ 738 w 743"/>
                <a:gd name="T1" fmla="*/ 315 h 797"/>
                <a:gd name="T2" fmla="*/ 390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738 w 743"/>
                <a:gd name="T25" fmla="*/ 315 h 797"/>
                <a:gd name="T26" fmla="*/ 386 w 743"/>
                <a:gd name="T27" fmla="*/ 83 h 797"/>
                <a:gd name="T28" fmla="*/ 531 w 743"/>
                <a:gd name="T29" fmla="*/ 236 h 797"/>
                <a:gd name="T30" fmla="*/ 228 w 743"/>
                <a:gd name="T31" fmla="*/ 236 h 797"/>
                <a:gd name="T32" fmla="*/ 386 w 743"/>
                <a:gd name="T33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3" h="797">
                  <a:moveTo>
                    <a:pt x="738" y="315"/>
                  </a:moveTo>
                  <a:cubicBezTo>
                    <a:pt x="738" y="104"/>
                    <a:pt x="622" y="0"/>
                    <a:pt x="390" y="0"/>
                  </a:cubicBezTo>
                  <a:cubicBezTo>
                    <a:pt x="128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lnTo>
                    <a:pt x="738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2" y="183"/>
                    <a:pt x="269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8896A965-59FA-E943-96EE-601F7005C8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0175" y="4071938"/>
              <a:ext cx="314325" cy="409575"/>
            </a:xfrm>
            <a:custGeom>
              <a:avLst/>
              <a:gdLst>
                <a:gd name="T0" fmla="*/ 634 w 872"/>
                <a:gd name="T1" fmla="*/ 357 h 1138"/>
                <a:gd name="T2" fmla="*/ 348 w 872"/>
                <a:gd name="T3" fmla="*/ 523 h 1138"/>
                <a:gd name="T4" fmla="*/ 348 w 872"/>
                <a:gd name="T5" fmla="*/ 0 h 1138"/>
                <a:gd name="T6" fmla="*/ 332 w 872"/>
                <a:gd name="T7" fmla="*/ 4 h 1138"/>
                <a:gd name="T8" fmla="*/ 0 w 872"/>
                <a:gd name="T9" fmla="*/ 46 h 1138"/>
                <a:gd name="T10" fmla="*/ 0 w 872"/>
                <a:gd name="T11" fmla="*/ 104 h 1138"/>
                <a:gd name="T12" fmla="*/ 16 w 872"/>
                <a:gd name="T13" fmla="*/ 104 h 1138"/>
                <a:gd name="T14" fmla="*/ 141 w 872"/>
                <a:gd name="T15" fmla="*/ 233 h 1138"/>
                <a:gd name="T16" fmla="*/ 141 w 872"/>
                <a:gd name="T17" fmla="*/ 1137 h 1138"/>
                <a:gd name="T18" fmla="*/ 348 w 872"/>
                <a:gd name="T19" fmla="*/ 1137 h 1138"/>
                <a:gd name="T20" fmla="*/ 348 w 872"/>
                <a:gd name="T21" fmla="*/ 747 h 1138"/>
                <a:gd name="T22" fmla="*/ 547 w 872"/>
                <a:gd name="T23" fmla="*/ 494 h 1138"/>
                <a:gd name="T24" fmla="*/ 663 w 872"/>
                <a:gd name="T25" fmla="*/ 660 h 1138"/>
                <a:gd name="T26" fmla="*/ 663 w 872"/>
                <a:gd name="T27" fmla="*/ 1137 h 1138"/>
                <a:gd name="T28" fmla="*/ 871 w 872"/>
                <a:gd name="T29" fmla="*/ 1137 h 1138"/>
                <a:gd name="T30" fmla="*/ 871 w 872"/>
                <a:gd name="T31" fmla="*/ 635 h 1138"/>
                <a:gd name="T32" fmla="*/ 634 w 872"/>
                <a:gd name="T33" fmla="*/ 357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2" h="1138">
                  <a:moveTo>
                    <a:pt x="634" y="357"/>
                  </a:moveTo>
                  <a:cubicBezTo>
                    <a:pt x="481" y="357"/>
                    <a:pt x="394" y="452"/>
                    <a:pt x="348" y="523"/>
                  </a:cubicBezTo>
                  <a:cubicBezTo>
                    <a:pt x="348" y="440"/>
                    <a:pt x="348" y="0"/>
                    <a:pt x="348" y="0"/>
                  </a:cubicBezTo>
                  <a:lnTo>
                    <a:pt x="332" y="4"/>
                  </a:lnTo>
                  <a:lnTo>
                    <a:pt x="0" y="46"/>
                  </a:lnTo>
                  <a:lnTo>
                    <a:pt x="0" y="104"/>
                  </a:lnTo>
                  <a:lnTo>
                    <a:pt x="16" y="104"/>
                  </a:lnTo>
                  <a:cubicBezTo>
                    <a:pt x="120" y="108"/>
                    <a:pt x="141" y="133"/>
                    <a:pt x="141" y="233"/>
                  </a:cubicBezTo>
                  <a:lnTo>
                    <a:pt x="141" y="1137"/>
                  </a:lnTo>
                  <a:lnTo>
                    <a:pt x="348" y="1137"/>
                  </a:lnTo>
                  <a:lnTo>
                    <a:pt x="348" y="747"/>
                  </a:lnTo>
                  <a:cubicBezTo>
                    <a:pt x="348" y="606"/>
                    <a:pt x="456" y="494"/>
                    <a:pt x="547" y="494"/>
                  </a:cubicBezTo>
                  <a:cubicBezTo>
                    <a:pt x="663" y="494"/>
                    <a:pt x="663" y="581"/>
                    <a:pt x="663" y="660"/>
                  </a:cubicBezTo>
                  <a:lnTo>
                    <a:pt x="663" y="1137"/>
                  </a:lnTo>
                  <a:lnTo>
                    <a:pt x="871" y="1137"/>
                  </a:lnTo>
                  <a:lnTo>
                    <a:pt x="871" y="635"/>
                  </a:lnTo>
                  <a:cubicBezTo>
                    <a:pt x="871" y="552"/>
                    <a:pt x="871" y="357"/>
                    <a:pt x="634" y="35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id="{00A05657-BBA5-E04D-A9B7-BB46AB4158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200525"/>
              <a:ext cx="266700" cy="287338"/>
            </a:xfrm>
            <a:custGeom>
              <a:avLst/>
              <a:gdLst>
                <a:gd name="T0" fmla="*/ 742 w 743"/>
                <a:gd name="T1" fmla="*/ 315 h 797"/>
                <a:gd name="T2" fmla="*/ 394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386 w 743"/>
                <a:gd name="T25" fmla="*/ 83 h 797"/>
                <a:gd name="T26" fmla="*/ 531 w 743"/>
                <a:gd name="T27" fmla="*/ 236 h 797"/>
                <a:gd name="T28" fmla="*/ 228 w 743"/>
                <a:gd name="T29" fmla="*/ 236 h 797"/>
                <a:gd name="T30" fmla="*/ 386 w 743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3" h="797">
                  <a:moveTo>
                    <a:pt x="742" y="315"/>
                  </a:moveTo>
                  <a:cubicBezTo>
                    <a:pt x="742" y="104"/>
                    <a:pt x="626" y="0"/>
                    <a:pt x="394" y="0"/>
                  </a:cubicBezTo>
                  <a:cubicBezTo>
                    <a:pt x="133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6" y="183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4" name="Freeform 18">
              <a:extLst>
                <a:ext uri="{FF2B5EF4-FFF2-40B4-BE49-F238E27FC236}">
                  <a16:creationId xmlns:a16="http://schemas.microsoft.com/office/drawing/2014/main" id="{75D59710-E8C6-394A-9E64-D4371DD868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4113" y="4121150"/>
              <a:ext cx="212725" cy="366713"/>
            </a:xfrm>
            <a:custGeom>
              <a:avLst/>
              <a:gdLst>
                <a:gd name="T0" fmla="*/ 141 w 589"/>
                <a:gd name="T1" fmla="*/ 237 h 1017"/>
                <a:gd name="T2" fmla="*/ 0 w 589"/>
                <a:gd name="T3" fmla="*/ 237 h 1017"/>
                <a:gd name="T4" fmla="*/ 0 w 589"/>
                <a:gd name="T5" fmla="*/ 328 h 1017"/>
                <a:gd name="T6" fmla="*/ 141 w 589"/>
                <a:gd name="T7" fmla="*/ 328 h 1017"/>
                <a:gd name="T8" fmla="*/ 141 w 589"/>
                <a:gd name="T9" fmla="*/ 797 h 1017"/>
                <a:gd name="T10" fmla="*/ 427 w 589"/>
                <a:gd name="T11" fmla="*/ 1016 h 1017"/>
                <a:gd name="T12" fmla="*/ 551 w 589"/>
                <a:gd name="T13" fmla="*/ 1004 h 1017"/>
                <a:gd name="T14" fmla="*/ 564 w 589"/>
                <a:gd name="T15" fmla="*/ 1004 h 1017"/>
                <a:gd name="T16" fmla="*/ 564 w 589"/>
                <a:gd name="T17" fmla="*/ 909 h 1017"/>
                <a:gd name="T18" fmla="*/ 547 w 589"/>
                <a:gd name="T19" fmla="*/ 913 h 1017"/>
                <a:gd name="T20" fmla="*/ 485 w 589"/>
                <a:gd name="T21" fmla="*/ 917 h 1017"/>
                <a:gd name="T22" fmla="*/ 352 w 589"/>
                <a:gd name="T23" fmla="*/ 772 h 1017"/>
                <a:gd name="T24" fmla="*/ 352 w 589"/>
                <a:gd name="T25" fmla="*/ 328 h 1017"/>
                <a:gd name="T26" fmla="*/ 588 w 589"/>
                <a:gd name="T27" fmla="*/ 328 h 1017"/>
                <a:gd name="T28" fmla="*/ 588 w 589"/>
                <a:gd name="T29" fmla="*/ 237 h 1017"/>
                <a:gd name="T30" fmla="*/ 352 w 589"/>
                <a:gd name="T31" fmla="*/ 237 h 1017"/>
                <a:gd name="T32" fmla="*/ 352 w 589"/>
                <a:gd name="T33" fmla="*/ 0 h 1017"/>
                <a:gd name="T34" fmla="*/ 141 w 589"/>
                <a:gd name="T35" fmla="*/ 0 h 1017"/>
                <a:gd name="T36" fmla="*/ 141 w 589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9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70" y="1016"/>
                    <a:pt x="427" y="1016"/>
                  </a:cubicBezTo>
                  <a:cubicBezTo>
                    <a:pt x="464" y="1016"/>
                    <a:pt x="505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0" y="917"/>
                    <a:pt x="510" y="917"/>
                    <a:pt x="485" y="917"/>
                  </a:cubicBezTo>
                  <a:cubicBezTo>
                    <a:pt x="360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8" y="328"/>
                  </a:lnTo>
                  <a:lnTo>
                    <a:pt x="588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5" name="Freeform 19">
              <a:extLst>
                <a:ext uri="{FF2B5EF4-FFF2-40B4-BE49-F238E27FC236}">
                  <a16:creationId xmlns:a16="http://schemas.microsoft.com/office/drawing/2014/main" id="{E31E38F3-CCD4-0D4A-B5AE-0E15DBF0F8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9963" y="4087813"/>
              <a:ext cx="450850" cy="395287"/>
            </a:xfrm>
            <a:custGeom>
              <a:avLst/>
              <a:gdLst>
                <a:gd name="T0" fmla="*/ 1245 w 1254"/>
                <a:gd name="T1" fmla="*/ 0 h 1096"/>
                <a:gd name="T2" fmla="*/ 1033 w 1254"/>
                <a:gd name="T3" fmla="*/ 0 h 1096"/>
                <a:gd name="T4" fmla="*/ 1033 w 1254"/>
                <a:gd name="T5" fmla="*/ 829 h 1096"/>
                <a:gd name="T6" fmla="*/ 485 w 1254"/>
                <a:gd name="T7" fmla="*/ 0 h 1096"/>
                <a:gd name="T8" fmla="*/ 0 w 1254"/>
                <a:gd name="T9" fmla="*/ 0 h 1096"/>
                <a:gd name="T10" fmla="*/ 0 w 1254"/>
                <a:gd name="T11" fmla="*/ 62 h 1096"/>
                <a:gd name="T12" fmla="*/ 42 w 1254"/>
                <a:gd name="T13" fmla="*/ 70 h 1096"/>
                <a:gd name="T14" fmla="*/ 178 w 1254"/>
                <a:gd name="T15" fmla="*/ 220 h 1096"/>
                <a:gd name="T16" fmla="*/ 178 w 1254"/>
                <a:gd name="T17" fmla="*/ 1095 h 1096"/>
                <a:gd name="T18" fmla="*/ 403 w 1254"/>
                <a:gd name="T19" fmla="*/ 1095 h 1096"/>
                <a:gd name="T20" fmla="*/ 403 w 1254"/>
                <a:gd name="T21" fmla="*/ 228 h 1096"/>
                <a:gd name="T22" fmla="*/ 975 w 1254"/>
                <a:gd name="T23" fmla="*/ 1095 h 1096"/>
                <a:gd name="T24" fmla="*/ 1253 w 1254"/>
                <a:gd name="T25" fmla="*/ 1095 h 1096"/>
                <a:gd name="T26" fmla="*/ 1253 w 1254"/>
                <a:gd name="T27" fmla="*/ 0 h 1096"/>
                <a:gd name="T28" fmla="*/ 1245 w 1254"/>
                <a:gd name="T29" fmla="*/ 0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4" h="1096">
                  <a:moveTo>
                    <a:pt x="1245" y="0"/>
                  </a:moveTo>
                  <a:lnTo>
                    <a:pt x="1033" y="0"/>
                  </a:lnTo>
                  <a:cubicBezTo>
                    <a:pt x="1033" y="0"/>
                    <a:pt x="1033" y="751"/>
                    <a:pt x="1033" y="829"/>
                  </a:cubicBezTo>
                  <a:cubicBezTo>
                    <a:pt x="992" y="763"/>
                    <a:pt x="485" y="0"/>
                    <a:pt x="485" y="0"/>
                  </a:cubicBezTo>
                  <a:lnTo>
                    <a:pt x="0" y="0"/>
                  </a:lnTo>
                  <a:lnTo>
                    <a:pt x="0" y="62"/>
                  </a:lnTo>
                  <a:lnTo>
                    <a:pt x="42" y="70"/>
                  </a:lnTo>
                  <a:cubicBezTo>
                    <a:pt x="170" y="91"/>
                    <a:pt x="178" y="95"/>
                    <a:pt x="178" y="220"/>
                  </a:cubicBezTo>
                  <a:lnTo>
                    <a:pt x="178" y="1095"/>
                  </a:lnTo>
                  <a:lnTo>
                    <a:pt x="403" y="1095"/>
                  </a:lnTo>
                  <a:cubicBezTo>
                    <a:pt x="403" y="1095"/>
                    <a:pt x="403" y="307"/>
                    <a:pt x="403" y="228"/>
                  </a:cubicBezTo>
                  <a:cubicBezTo>
                    <a:pt x="448" y="294"/>
                    <a:pt x="975" y="1095"/>
                    <a:pt x="975" y="1095"/>
                  </a:cubicBezTo>
                  <a:lnTo>
                    <a:pt x="1253" y="1095"/>
                  </a:lnTo>
                  <a:lnTo>
                    <a:pt x="1253" y="0"/>
                  </a:lnTo>
                  <a:lnTo>
                    <a:pt x="124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6" name="Freeform 20">
              <a:extLst>
                <a:ext uri="{FF2B5EF4-FFF2-40B4-BE49-F238E27FC236}">
                  <a16:creationId xmlns:a16="http://schemas.microsoft.com/office/drawing/2014/main" id="{EA81CA55-89FF-C642-90AD-A67CE9108A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3838" y="4200525"/>
              <a:ext cx="266700" cy="287338"/>
            </a:xfrm>
            <a:custGeom>
              <a:avLst/>
              <a:gdLst>
                <a:gd name="T0" fmla="*/ 390 w 740"/>
                <a:gd name="T1" fmla="*/ 0 h 797"/>
                <a:gd name="T2" fmla="*/ 0 w 740"/>
                <a:gd name="T3" fmla="*/ 373 h 797"/>
                <a:gd name="T4" fmla="*/ 456 w 740"/>
                <a:gd name="T5" fmla="*/ 796 h 797"/>
                <a:gd name="T6" fmla="*/ 714 w 740"/>
                <a:gd name="T7" fmla="*/ 755 h 797"/>
                <a:gd name="T8" fmla="*/ 726 w 740"/>
                <a:gd name="T9" fmla="*/ 751 h 797"/>
                <a:gd name="T10" fmla="*/ 726 w 740"/>
                <a:gd name="T11" fmla="*/ 651 h 797"/>
                <a:gd name="T12" fmla="*/ 705 w 740"/>
                <a:gd name="T13" fmla="*/ 660 h 797"/>
                <a:gd name="T14" fmla="*/ 539 w 740"/>
                <a:gd name="T15" fmla="*/ 684 h 797"/>
                <a:gd name="T16" fmla="*/ 228 w 740"/>
                <a:gd name="T17" fmla="*/ 332 h 797"/>
                <a:gd name="T18" fmla="*/ 739 w 740"/>
                <a:gd name="T19" fmla="*/ 332 h 797"/>
                <a:gd name="T20" fmla="*/ 739 w 740"/>
                <a:gd name="T21" fmla="*/ 315 h 797"/>
                <a:gd name="T22" fmla="*/ 390 w 740"/>
                <a:gd name="T23" fmla="*/ 0 h 797"/>
                <a:gd name="T24" fmla="*/ 386 w 740"/>
                <a:gd name="T25" fmla="*/ 83 h 797"/>
                <a:gd name="T26" fmla="*/ 531 w 740"/>
                <a:gd name="T27" fmla="*/ 236 h 797"/>
                <a:gd name="T28" fmla="*/ 228 w 740"/>
                <a:gd name="T29" fmla="*/ 236 h 797"/>
                <a:gd name="T30" fmla="*/ 386 w 740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0" h="797">
                  <a:moveTo>
                    <a:pt x="390" y="0"/>
                  </a:moveTo>
                  <a:cubicBezTo>
                    <a:pt x="129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7"/>
                    <a:pt x="714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39" y="684"/>
                  </a:cubicBezTo>
                  <a:cubicBezTo>
                    <a:pt x="315" y="684"/>
                    <a:pt x="232" y="498"/>
                    <a:pt x="228" y="332"/>
                  </a:cubicBezTo>
                  <a:lnTo>
                    <a:pt x="739" y="332"/>
                  </a:lnTo>
                  <a:lnTo>
                    <a:pt x="739" y="315"/>
                  </a:lnTo>
                  <a:cubicBezTo>
                    <a:pt x="739" y="104"/>
                    <a:pt x="622" y="0"/>
                    <a:pt x="390" y="0"/>
                  </a:cubicBezTo>
                  <a:close/>
                  <a:moveTo>
                    <a:pt x="386" y="83"/>
                  </a:moveTo>
                  <a:cubicBezTo>
                    <a:pt x="498" y="83"/>
                    <a:pt x="527" y="162"/>
                    <a:pt x="531" y="236"/>
                  </a:cubicBezTo>
                  <a:lnTo>
                    <a:pt x="228" y="236"/>
                  </a:lnTo>
                  <a:cubicBezTo>
                    <a:pt x="232" y="187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7" name="Freeform 21">
              <a:extLst>
                <a:ext uri="{FF2B5EF4-FFF2-40B4-BE49-F238E27FC236}">
                  <a16:creationId xmlns:a16="http://schemas.microsoft.com/office/drawing/2014/main" id="{B993E30F-1BC1-EE44-BD31-C649CB700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4075" y="4121150"/>
              <a:ext cx="212725" cy="366713"/>
            </a:xfrm>
            <a:custGeom>
              <a:avLst/>
              <a:gdLst>
                <a:gd name="T0" fmla="*/ 141 w 590"/>
                <a:gd name="T1" fmla="*/ 237 h 1017"/>
                <a:gd name="T2" fmla="*/ 0 w 590"/>
                <a:gd name="T3" fmla="*/ 237 h 1017"/>
                <a:gd name="T4" fmla="*/ 0 w 590"/>
                <a:gd name="T5" fmla="*/ 328 h 1017"/>
                <a:gd name="T6" fmla="*/ 141 w 590"/>
                <a:gd name="T7" fmla="*/ 328 h 1017"/>
                <a:gd name="T8" fmla="*/ 141 w 590"/>
                <a:gd name="T9" fmla="*/ 797 h 1017"/>
                <a:gd name="T10" fmla="*/ 427 w 590"/>
                <a:gd name="T11" fmla="*/ 1016 h 1017"/>
                <a:gd name="T12" fmla="*/ 551 w 590"/>
                <a:gd name="T13" fmla="*/ 1004 h 1017"/>
                <a:gd name="T14" fmla="*/ 564 w 590"/>
                <a:gd name="T15" fmla="*/ 1004 h 1017"/>
                <a:gd name="T16" fmla="*/ 564 w 590"/>
                <a:gd name="T17" fmla="*/ 909 h 1017"/>
                <a:gd name="T18" fmla="*/ 547 w 590"/>
                <a:gd name="T19" fmla="*/ 913 h 1017"/>
                <a:gd name="T20" fmla="*/ 485 w 590"/>
                <a:gd name="T21" fmla="*/ 917 h 1017"/>
                <a:gd name="T22" fmla="*/ 352 w 590"/>
                <a:gd name="T23" fmla="*/ 772 h 1017"/>
                <a:gd name="T24" fmla="*/ 352 w 590"/>
                <a:gd name="T25" fmla="*/ 328 h 1017"/>
                <a:gd name="T26" fmla="*/ 589 w 590"/>
                <a:gd name="T27" fmla="*/ 328 h 1017"/>
                <a:gd name="T28" fmla="*/ 589 w 590"/>
                <a:gd name="T29" fmla="*/ 237 h 1017"/>
                <a:gd name="T30" fmla="*/ 352 w 590"/>
                <a:gd name="T31" fmla="*/ 237 h 1017"/>
                <a:gd name="T32" fmla="*/ 352 w 590"/>
                <a:gd name="T33" fmla="*/ 0 h 1017"/>
                <a:gd name="T34" fmla="*/ 141 w 590"/>
                <a:gd name="T35" fmla="*/ 0 h 1017"/>
                <a:gd name="T36" fmla="*/ 141 w 590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0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69" y="1016"/>
                    <a:pt x="427" y="1016"/>
                  </a:cubicBezTo>
                  <a:cubicBezTo>
                    <a:pt x="464" y="1016"/>
                    <a:pt x="506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1" y="917"/>
                    <a:pt x="510" y="917"/>
                    <a:pt x="485" y="917"/>
                  </a:cubicBezTo>
                  <a:cubicBezTo>
                    <a:pt x="361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9" y="328"/>
                  </a:lnTo>
                  <a:lnTo>
                    <a:pt x="589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5220F4C6-9400-5942-B0AF-9C8740ABF2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0063" y="4206875"/>
              <a:ext cx="331787" cy="274638"/>
            </a:xfrm>
            <a:custGeom>
              <a:avLst/>
              <a:gdLst>
                <a:gd name="T0" fmla="*/ 705 w 921"/>
                <a:gd name="T1" fmla="*/ 248 h 764"/>
                <a:gd name="T2" fmla="*/ 920 w 921"/>
                <a:gd name="T3" fmla="*/ 0 h 764"/>
                <a:gd name="T4" fmla="*/ 701 w 921"/>
                <a:gd name="T5" fmla="*/ 0 h 764"/>
                <a:gd name="T6" fmla="*/ 497 w 921"/>
                <a:gd name="T7" fmla="*/ 236 h 764"/>
                <a:gd name="T8" fmla="*/ 319 w 921"/>
                <a:gd name="T9" fmla="*/ 0 h 764"/>
                <a:gd name="T10" fmla="*/ 0 w 921"/>
                <a:gd name="T11" fmla="*/ 0 h 764"/>
                <a:gd name="T12" fmla="*/ 0 w 921"/>
                <a:gd name="T13" fmla="*/ 62 h 764"/>
                <a:gd name="T14" fmla="*/ 12 w 921"/>
                <a:gd name="T15" fmla="*/ 62 h 764"/>
                <a:gd name="T16" fmla="*/ 211 w 921"/>
                <a:gd name="T17" fmla="*/ 178 h 764"/>
                <a:gd name="T18" fmla="*/ 344 w 921"/>
                <a:gd name="T19" fmla="*/ 352 h 764"/>
                <a:gd name="T20" fmla="*/ 128 w 921"/>
                <a:gd name="T21" fmla="*/ 601 h 764"/>
                <a:gd name="T22" fmla="*/ 348 w 921"/>
                <a:gd name="T23" fmla="*/ 601 h 764"/>
                <a:gd name="T24" fmla="*/ 443 w 921"/>
                <a:gd name="T25" fmla="*/ 489 h 764"/>
                <a:gd name="T26" fmla="*/ 651 w 921"/>
                <a:gd name="T27" fmla="*/ 763 h 764"/>
                <a:gd name="T28" fmla="*/ 900 w 921"/>
                <a:gd name="T29" fmla="*/ 763 h 764"/>
                <a:gd name="T30" fmla="*/ 506 w 921"/>
                <a:gd name="T31" fmla="*/ 248 h 764"/>
                <a:gd name="T32" fmla="*/ 705 w 921"/>
                <a:gd name="T33" fmla="*/ 248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21" h="764">
                  <a:moveTo>
                    <a:pt x="705" y="248"/>
                  </a:moveTo>
                  <a:lnTo>
                    <a:pt x="920" y="0"/>
                  </a:lnTo>
                  <a:lnTo>
                    <a:pt x="701" y="0"/>
                  </a:lnTo>
                  <a:lnTo>
                    <a:pt x="497" y="236"/>
                  </a:lnTo>
                  <a:lnTo>
                    <a:pt x="319" y="0"/>
                  </a:lnTo>
                  <a:lnTo>
                    <a:pt x="0" y="0"/>
                  </a:lnTo>
                  <a:lnTo>
                    <a:pt x="0" y="62"/>
                  </a:lnTo>
                  <a:lnTo>
                    <a:pt x="12" y="62"/>
                  </a:lnTo>
                  <a:cubicBezTo>
                    <a:pt x="120" y="70"/>
                    <a:pt x="145" y="87"/>
                    <a:pt x="211" y="178"/>
                  </a:cubicBezTo>
                  <a:lnTo>
                    <a:pt x="344" y="352"/>
                  </a:lnTo>
                  <a:lnTo>
                    <a:pt x="128" y="601"/>
                  </a:lnTo>
                  <a:lnTo>
                    <a:pt x="348" y="601"/>
                  </a:lnTo>
                  <a:lnTo>
                    <a:pt x="443" y="489"/>
                  </a:lnTo>
                  <a:lnTo>
                    <a:pt x="651" y="763"/>
                  </a:lnTo>
                  <a:lnTo>
                    <a:pt x="900" y="763"/>
                  </a:lnTo>
                  <a:lnTo>
                    <a:pt x="506" y="248"/>
                  </a:lnTo>
                  <a:lnTo>
                    <a:pt x="705" y="2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0D77D15C-59D2-2D40-8EFB-AE8D4D645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5500" y="4010025"/>
              <a:ext cx="176213" cy="111125"/>
            </a:xfrm>
            <a:custGeom>
              <a:avLst/>
              <a:gdLst>
                <a:gd name="T0" fmla="*/ 224 w 490"/>
                <a:gd name="T1" fmla="*/ 307 h 308"/>
                <a:gd name="T2" fmla="*/ 0 w 490"/>
                <a:gd name="T3" fmla="*/ 307 h 308"/>
                <a:gd name="T4" fmla="*/ 269 w 490"/>
                <a:gd name="T5" fmla="*/ 0 h 308"/>
                <a:gd name="T6" fmla="*/ 489 w 490"/>
                <a:gd name="T7" fmla="*/ 0 h 308"/>
                <a:gd name="T8" fmla="*/ 224 w 490"/>
                <a:gd name="T9" fmla="*/ 30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0" h="308">
                  <a:moveTo>
                    <a:pt x="224" y="307"/>
                  </a:moveTo>
                  <a:lnTo>
                    <a:pt x="0" y="307"/>
                  </a:lnTo>
                  <a:lnTo>
                    <a:pt x="269" y="0"/>
                  </a:lnTo>
                  <a:lnTo>
                    <a:pt x="489" y="0"/>
                  </a:lnTo>
                  <a:lnTo>
                    <a:pt x="224" y="30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6641794" y="4911221"/>
            <a:ext cx="24625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>
                <a:solidFill>
                  <a:schemeClr val="bg1"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© Hitachi Vantara LLC 2021. All Rights Reserved.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6ACC0D47-CD69-A847-8C9B-9B3ED8E969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94" y="812800"/>
            <a:ext cx="559153" cy="4330700"/>
          </a:xfrm>
          <a:prstGeom prst="rect">
            <a:avLst/>
          </a:prstGeom>
        </p:spPr>
      </p:pic>
      <p:sp>
        <p:nvSpPr>
          <p:cNvPr id="69" name="Subtitle 2">
            <a:extLst>
              <a:ext uri="{FF2B5EF4-FFF2-40B4-BE49-F238E27FC236}">
                <a16:creationId xmlns:a16="http://schemas.microsoft.com/office/drawing/2014/main" id="{A1A64FF8-ED00-4728-8460-F4725BCFCAD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1348" y="2803117"/>
            <a:ext cx="4286425" cy="461665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charset="2"/>
              <a:buNone/>
              <a:tabLst/>
              <a:defRPr sz="24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Hitachi Vantara</a:t>
            </a:r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6D53C23C-E26C-4B9B-8AE0-A364A8034F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1348" y="856681"/>
            <a:ext cx="5148359" cy="1940386"/>
          </a:xfrm>
          <a:prstGeom prst="rect">
            <a:avLst/>
          </a:prstGeom>
          <a:effectLst/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cap="none" baseline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/>
              <a:t>Application Rationalization </a:t>
            </a:r>
          </a:p>
        </p:txBody>
      </p:sp>
      <p:sp>
        <p:nvSpPr>
          <p:cNvPr id="71" name="Text Placeholder 6">
            <a:extLst>
              <a:ext uri="{FF2B5EF4-FFF2-40B4-BE49-F238E27FC236}">
                <a16:creationId xmlns:a16="http://schemas.microsoft.com/office/drawing/2014/main" id="{45F1E32C-7771-415C-8BD1-63C6200112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1348" y="3905309"/>
            <a:ext cx="3544411" cy="307777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1400" b="1" baseline="0">
                <a:solidFill>
                  <a:schemeClr val="tx1"/>
                </a:solidFill>
              </a:defRPr>
            </a:lvl1pPr>
            <a:lvl2pPr marL="280987" indent="0">
              <a:buNone/>
              <a:defRPr/>
            </a:lvl2pPr>
            <a:lvl3pPr marL="574675" indent="0">
              <a:buNone/>
              <a:defRPr/>
            </a:lvl3pPr>
            <a:lvl4pPr marL="855663" indent="0">
              <a:buNone/>
              <a:defRPr/>
            </a:lvl4pPr>
            <a:lvl5pPr marL="1090613" indent="0">
              <a:buNone/>
              <a:defRPr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72" name="Text Placeholder 8">
            <a:extLst>
              <a:ext uri="{FF2B5EF4-FFF2-40B4-BE49-F238E27FC236}">
                <a16:creationId xmlns:a16="http://schemas.microsoft.com/office/drawing/2014/main" id="{B3CFA6A1-7D7D-48F6-824F-207B8DD97F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1348" y="4134651"/>
            <a:ext cx="3544411" cy="461665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1200">
                <a:solidFill>
                  <a:schemeClr val="tx1"/>
                </a:solidFill>
              </a:defRPr>
            </a:lvl1pPr>
            <a:lvl2pPr marL="280987" indent="0">
              <a:buNone/>
              <a:defRPr/>
            </a:lvl2pPr>
            <a:lvl3pPr marL="574675" indent="0">
              <a:buNone/>
              <a:defRPr/>
            </a:lvl3pPr>
            <a:lvl4pPr marL="855663" indent="0">
              <a:buNone/>
              <a:defRPr/>
            </a:lvl4pPr>
            <a:lvl5pPr marL="1090613" indent="0">
              <a:buNone/>
              <a:defRPr/>
            </a:lvl5pPr>
          </a:lstStyle>
          <a:p>
            <a:pPr lvl="0"/>
            <a:r>
              <a:rPr lang="en-US"/>
              <a:t>Title/Department</a:t>
            </a:r>
            <a:br>
              <a:rPr lang="en-US"/>
            </a:br>
            <a:r>
              <a:rPr lang="en-US"/>
              <a:t>Date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9D2F7B8-06AC-4C81-8769-D9A93E134F34}"/>
              </a:ext>
            </a:extLst>
          </p:cNvPr>
          <p:cNvSpPr txBox="1"/>
          <p:nvPr userDrawn="1"/>
        </p:nvSpPr>
        <p:spPr>
          <a:xfrm>
            <a:off x="6641794" y="4911221"/>
            <a:ext cx="24625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>
                <a:solidFill>
                  <a:schemeClr val="bg1"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© Hitachi Vantara LLC 2021.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7551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49084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j-lt"/>
            </a:endParaRP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7684913" y="225829"/>
            <a:ext cx="1247904" cy="356665"/>
            <a:chOff x="2751138" y="3262313"/>
            <a:chExt cx="4665662" cy="1333500"/>
          </a:xfrm>
          <a:solidFill>
            <a:schemeClr val="tx1"/>
          </a:solidFill>
        </p:grpSpPr>
        <p:sp>
          <p:nvSpPr>
            <p:cNvPr id="29" name="Freeform 1"/>
            <p:cNvSpPr>
              <a:spLocks noChangeArrowheads="1"/>
            </p:cNvSpPr>
            <p:nvPr/>
          </p:nvSpPr>
          <p:spPr bwMode="auto">
            <a:xfrm>
              <a:off x="618013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4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30" name="Freeform 2"/>
            <p:cNvSpPr>
              <a:spLocks noChangeArrowheads="1"/>
            </p:cNvSpPr>
            <p:nvPr/>
          </p:nvSpPr>
          <p:spPr bwMode="auto">
            <a:xfrm>
              <a:off x="4083050" y="3275013"/>
              <a:ext cx="677863" cy="631825"/>
            </a:xfrm>
            <a:custGeom>
              <a:avLst/>
              <a:gdLst>
                <a:gd name="T0" fmla="*/ 1883 w 1884"/>
                <a:gd name="T1" fmla="*/ 0 h 1755"/>
                <a:gd name="T2" fmla="*/ 1883 w 1884"/>
                <a:gd name="T3" fmla="*/ 298 h 1755"/>
                <a:gd name="T4" fmla="*/ 1174 w 1884"/>
                <a:gd name="T5" fmla="*/ 298 h 1755"/>
                <a:gd name="T6" fmla="*/ 1174 w 1884"/>
                <a:gd name="T7" fmla="*/ 1754 h 1755"/>
                <a:gd name="T8" fmla="*/ 709 w 1884"/>
                <a:gd name="T9" fmla="*/ 1754 h 1755"/>
                <a:gd name="T10" fmla="*/ 709 w 1884"/>
                <a:gd name="T11" fmla="*/ 298 h 1755"/>
                <a:gd name="T12" fmla="*/ 0 w 1884"/>
                <a:gd name="T13" fmla="*/ 298 h 1755"/>
                <a:gd name="T14" fmla="*/ 0 w 1884"/>
                <a:gd name="T15" fmla="*/ 0 h 1755"/>
                <a:gd name="T16" fmla="*/ 1883 w 1884"/>
                <a:gd name="T17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4" h="1755">
                  <a:moveTo>
                    <a:pt x="1883" y="0"/>
                  </a:moveTo>
                  <a:cubicBezTo>
                    <a:pt x="1883" y="4"/>
                    <a:pt x="1883" y="298"/>
                    <a:pt x="1883" y="298"/>
                  </a:cubicBezTo>
                  <a:lnTo>
                    <a:pt x="1174" y="298"/>
                  </a:lnTo>
                  <a:lnTo>
                    <a:pt x="1174" y="1754"/>
                  </a:lnTo>
                  <a:lnTo>
                    <a:pt x="709" y="1754"/>
                  </a:lnTo>
                  <a:lnTo>
                    <a:pt x="709" y="298"/>
                  </a:lnTo>
                  <a:lnTo>
                    <a:pt x="0" y="298"/>
                  </a:lnTo>
                  <a:lnTo>
                    <a:pt x="0" y="0"/>
                  </a:lnTo>
                  <a:lnTo>
                    <a:pt x="188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31" name="Freeform 3"/>
            <p:cNvSpPr>
              <a:spLocks noChangeArrowheads="1"/>
            </p:cNvSpPr>
            <p:nvPr/>
          </p:nvSpPr>
          <p:spPr bwMode="auto">
            <a:xfrm>
              <a:off x="4614863" y="3275013"/>
              <a:ext cx="796925" cy="631825"/>
            </a:xfrm>
            <a:custGeom>
              <a:avLst/>
              <a:gdLst>
                <a:gd name="T0" fmla="*/ 2214 w 2215"/>
                <a:gd name="T1" fmla="*/ 1754 h 1755"/>
                <a:gd name="T2" fmla="*/ 1695 w 2215"/>
                <a:gd name="T3" fmla="*/ 1754 h 1755"/>
                <a:gd name="T4" fmla="*/ 1542 w 2215"/>
                <a:gd name="T5" fmla="*/ 1377 h 1755"/>
                <a:gd name="T6" fmla="*/ 672 w 2215"/>
                <a:gd name="T7" fmla="*/ 1377 h 1755"/>
                <a:gd name="T8" fmla="*/ 518 w 2215"/>
                <a:gd name="T9" fmla="*/ 1754 h 1755"/>
                <a:gd name="T10" fmla="*/ 0 w 2215"/>
                <a:gd name="T11" fmla="*/ 1754 h 1755"/>
                <a:gd name="T12" fmla="*/ 825 w 2215"/>
                <a:gd name="T13" fmla="*/ 0 h 1755"/>
                <a:gd name="T14" fmla="*/ 1392 w 2215"/>
                <a:gd name="T15" fmla="*/ 0 h 1755"/>
                <a:gd name="T16" fmla="*/ 2214 w 2215"/>
                <a:gd name="T17" fmla="*/ 1754 h 1755"/>
                <a:gd name="T18" fmla="*/ 788 w 2215"/>
                <a:gd name="T19" fmla="*/ 1095 h 1755"/>
                <a:gd name="T20" fmla="*/ 1434 w 2215"/>
                <a:gd name="T21" fmla="*/ 1095 h 1755"/>
                <a:gd name="T22" fmla="*/ 1107 w 2215"/>
                <a:gd name="T23" fmla="*/ 298 h 1755"/>
                <a:gd name="T24" fmla="*/ 788 w 2215"/>
                <a:gd name="T25" fmla="*/ 1095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15" h="1755">
                  <a:moveTo>
                    <a:pt x="2214" y="1754"/>
                  </a:moveTo>
                  <a:cubicBezTo>
                    <a:pt x="2214" y="1754"/>
                    <a:pt x="1691" y="1754"/>
                    <a:pt x="1695" y="1754"/>
                  </a:cubicBezTo>
                  <a:lnTo>
                    <a:pt x="1542" y="1377"/>
                  </a:lnTo>
                  <a:lnTo>
                    <a:pt x="672" y="1377"/>
                  </a:lnTo>
                  <a:cubicBezTo>
                    <a:pt x="672" y="1377"/>
                    <a:pt x="522" y="1754"/>
                    <a:pt x="518" y="1754"/>
                  </a:cubicBezTo>
                  <a:lnTo>
                    <a:pt x="0" y="1754"/>
                  </a:lnTo>
                  <a:lnTo>
                    <a:pt x="825" y="0"/>
                  </a:lnTo>
                  <a:lnTo>
                    <a:pt x="1392" y="0"/>
                  </a:lnTo>
                  <a:lnTo>
                    <a:pt x="2214" y="1754"/>
                  </a:lnTo>
                  <a:close/>
                  <a:moveTo>
                    <a:pt x="788" y="1095"/>
                  </a:moveTo>
                  <a:lnTo>
                    <a:pt x="1434" y="1095"/>
                  </a:lnTo>
                  <a:lnTo>
                    <a:pt x="1107" y="298"/>
                  </a:lnTo>
                  <a:lnTo>
                    <a:pt x="788" y="109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32" name="Freeform 4"/>
            <p:cNvSpPr>
              <a:spLocks noChangeArrowheads="1"/>
            </p:cNvSpPr>
            <p:nvPr/>
          </p:nvSpPr>
          <p:spPr bwMode="auto">
            <a:xfrm>
              <a:off x="6985000" y="3275013"/>
              <a:ext cx="166688" cy="631825"/>
            </a:xfrm>
            <a:custGeom>
              <a:avLst/>
              <a:gdLst>
                <a:gd name="T0" fmla="*/ 232 w 465"/>
                <a:gd name="T1" fmla="*/ 1754 h 1755"/>
                <a:gd name="T2" fmla="*/ 0 w 465"/>
                <a:gd name="T3" fmla="*/ 1754 h 1755"/>
                <a:gd name="T4" fmla="*/ 0 w 465"/>
                <a:gd name="T5" fmla="*/ 0 h 1755"/>
                <a:gd name="T6" fmla="*/ 464 w 465"/>
                <a:gd name="T7" fmla="*/ 0 h 1755"/>
                <a:gd name="T8" fmla="*/ 464 w 465"/>
                <a:gd name="T9" fmla="*/ 1754 h 1755"/>
                <a:gd name="T10" fmla="*/ 232 w 465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5" h="1755">
                  <a:moveTo>
                    <a:pt x="232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4" y="0"/>
                  </a:lnTo>
                  <a:lnTo>
                    <a:pt x="464" y="1754"/>
                  </a:lnTo>
                  <a:lnTo>
                    <a:pt x="232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33" name="Freeform 5"/>
            <p:cNvSpPr>
              <a:spLocks noChangeArrowheads="1"/>
            </p:cNvSpPr>
            <p:nvPr/>
          </p:nvSpPr>
          <p:spPr bwMode="auto">
            <a:xfrm>
              <a:off x="304958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5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34" name="Freeform 6"/>
            <p:cNvSpPr>
              <a:spLocks noChangeArrowheads="1"/>
            </p:cNvSpPr>
            <p:nvPr/>
          </p:nvSpPr>
          <p:spPr bwMode="auto">
            <a:xfrm>
              <a:off x="3854450" y="3275013"/>
              <a:ext cx="168275" cy="631825"/>
            </a:xfrm>
            <a:custGeom>
              <a:avLst/>
              <a:gdLst>
                <a:gd name="T0" fmla="*/ 233 w 466"/>
                <a:gd name="T1" fmla="*/ 1754 h 1755"/>
                <a:gd name="T2" fmla="*/ 0 w 466"/>
                <a:gd name="T3" fmla="*/ 1754 h 1755"/>
                <a:gd name="T4" fmla="*/ 0 w 466"/>
                <a:gd name="T5" fmla="*/ 0 h 1755"/>
                <a:gd name="T6" fmla="*/ 465 w 466"/>
                <a:gd name="T7" fmla="*/ 0 h 1755"/>
                <a:gd name="T8" fmla="*/ 465 w 466"/>
                <a:gd name="T9" fmla="*/ 1754 h 1755"/>
                <a:gd name="T10" fmla="*/ 233 w 466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6" h="1755">
                  <a:moveTo>
                    <a:pt x="233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5" y="0"/>
                  </a:lnTo>
                  <a:lnTo>
                    <a:pt x="465" y="1754"/>
                  </a:lnTo>
                  <a:lnTo>
                    <a:pt x="233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35" name="Freeform 7"/>
            <p:cNvSpPr>
              <a:spLocks noChangeArrowheads="1"/>
            </p:cNvSpPr>
            <p:nvPr/>
          </p:nvSpPr>
          <p:spPr bwMode="auto">
            <a:xfrm>
              <a:off x="5383213" y="3262313"/>
              <a:ext cx="715962" cy="663575"/>
            </a:xfrm>
            <a:custGeom>
              <a:avLst/>
              <a:gdLst>
                <a:gd name="T0" fmla="*/ 62 w 1988"/>
                <a:gd name="T1" fmla="*/ 1307 h 1842"/>
                <a:gd name="T2" fmla="*/ 0 w 1988"/>
                <a:gd name="T3" fmla="*/ 933 h 1842"/>
                <a:gd name="T4" fmla="*/ 120 w 1988"/>
                <a:gd name="T5" fmla="*/ 423 h 1842"/>
                <a:gd name="T6" fmla="*/ 518 w 1988"/>
                <a:gd name="T7" fmla="*/ 91 h 1842"/>
                <a:gd name="T8" fmla="*/ 1033 w 1988"/>
                <a:gd name="T9" fmla="*/ 0 h 1842"/>
                <a:gd name="T10" fmla="*/ 1618 w 1988"/>
                <a:gd name="T11" fmla="*/ 125 h 1842"/>
                <a:gd name="T12" fmla="*/ 1950 w 1988"/>
                <a:gd name="T13" fmla="*/ 531 h 1842"/>
                <a:gd name="T14" fmla="*/ 1966 w 1988"/>
                <a:gd name="T15" fmla="*/ 643 h 1842"/>
                <a:gd name="T16" fmla="*/ 1481 w 1988"/>
                <a:gd name="T17" fmla="*/ 643 h 1842"/>
                <a:gd name="T18" fmla="*/ 1456 w 1988"/>
                <a:gd name="T19" fmla="*/ 506 h 1842"/>
                <a:gd name="T20" fmla="*/ 1240 w 1988"/>
                <a:gd name="T21" fmla="*/ 303 h 1842"/>
                <a:gd name="T22" fmla="*/ 1037 w 1988"/>
                <a:gd name="T23" fmla="*/ 274 h 1842"/>
                <a:gd name="T24" fmla="*/ 809 w 1988"/>
                <a:gd name="T25" fmla="*/ 315 h 1842"/>
                <a:gd name="T26" fmla="*/ 556 w 1988"/>
                <a:gd name="T27" fmla="*/ 573 h 1842"/>
                <a:gd name="T28" fmla="*/ 494 w 1988"/>
                <a:gd name="T29" fmla="*/ 942 h 1842"/>
                <a:gd name="T30" fmla="*/ 539 w 1988"/>
                <a:gd name="T31" fmla="*/ 1249 h 1842"/>
                <a:gd name="T32" fmla="*/ 792 w 1988"/>
                <a:gd name="T33" fmla="*/ 1527 h 1842"/>
                <a:gd name="T34" fmla="*/ 1041 w 1988"/>
                <a:gd name="T35" fmla="*/ 1572 h 1842"/>
                <a:gd name="T36" fmla="*/ 1257 w 1988"/>
                <a:gd name="T37" fmla="*/ 1539 h 1842"/>
                <a:gd name="T38" fmla="*/ 1460 w 1988"/>
                <a:gd name="T39" fmla="*/ 1356 h 1842"/>
                <a:gd name="T40" fmla="*/ 1497 w 1988"/>
                <a:gd name="T41" fmla="*/ 1170 h 1842"/>
                <a:gd name="T42" fmla="*/ 1987 w 1988"/>
                <a:gd name="T43" fmla="*/ 1170 h 1842"/>
                <a:gd name="T44" fmla="*/ 1962 w 1988"/>
                <a:gd name="T45" fmla="*/ 1336 h 1842"/>
                <a:gd name="T46" fmla="*/ 1638 w 1988"/>
                <a:gd name="T47" fmla="*/ 1721 h 1842"/>
                <a:gd name="T48" fmla="*/ 1041 w 1988"/>
                <a:gd name="T49" fmla="*/ 1841 h 1842"/>
                <a:gd name="T50" fmla="*/ 568 w 1988"/>
                <a:gd name="T51" fmla="*/ 1771 h 1842"/>
                <a:gd name="T52" fmla="*/ 62 w 1988"/>
                <a:gd name="T53" fmla="*/ 1307 h 1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88" h="1842">
                  <a:moveTo>
                    <a:pt x="62" y="1307"/>
                  </a:moveTo>
                  <a:cubicBezTo>
                    <a:pt x="21" y="1191"/>
                    <a:pt x="0" y="1066"/>
                    <a:pt x="0" y="933"/>
                  </a:cubicBezTo>
                  <a:cubicBezTo>
                    <a:pt x="0" y="751"/>
                    <a:pt x="33" y="573"/>
                    <a:pt x="120" y="423"/>
                  </a:cubicBezTo>
                  <a:cubicBezTo>
                    <a:pt x="211" y="270"/>
                    <a:pt x="348" y="154"/>
                    <a:pt x="518" y="91"/>
                  </a:cubicBezTo>
                  <a:cubicBezTo>
                    <a:pt x="680" y="33"/>
                    <a:pt x="850" y="0"/>
                    <a:pt x="1033" y="0"/>
                  </a:cubicBezTo>
                  <a:cubicBezTo>
                    <a:pt x="1240" y="0"/>
                    <a:pt x="1439" y="46"/>
                    <a:pt x="1618" y="125"/>
                  </a:cubicBezTo>
                  <a:cubicBezTo>
                    <a:pt x="1784" y="195"/>
                    <a:pt x="1912" y="349"/>
                    <a:pt x="1950" y="531"/>
                  </a:cubicBezTo>
                  <a:cubicBezTo>
                    <a:pt x="1958" y="568"/>
                    <a:pt x="1962" y="606"/>
                    <a:pt x="1966" y="643"/>
                  </a:cubicBezTo>
                  <a:lnTo>
                    <a:pt x="1481" y="643"/>
                  </a:lnTo>
                  <a:cubicBezTo>
                    <a:pt x="1481" y="597"/>
                    <a:pt x="1472" y="552"/>
                    <a:pt x="1456" y="506"/>
                  </a:cubicBezTo>
                  <a:cubicBezTo>
                    <a:pt x="1419" y="411"/>
                    <a:pt x="1340" y="332"/>
                    <a:pt x="1240" y="303"/>
                  </a:cubicBezTo>
                  <a:cubicBezTo>
                    <a:pt x="1174" y="282"/>
                    <a:pt x="1107" y="274"/>
                    <a:pt x="1037" y="274"/>
                  </a:cubicBezTo>
                  <a:cubicBezTo>
                    <a:pt x="958" y="274"/>
                    <a:pt x="879" y="286"/>
                    <a:pt x="809" y="315"/>
                  </a:cubicBezTo>
                  <a:cubicBezTo>
                    <a:pt x="688" y="357"/>
                    <a:pt x="597" y="452"/>
                    <a:pt x="556" y="573"/>
                  </a:cubicBezTo>
                  <a:cubicBezTo>
                    <a:pt x="514" y="689"/>
                    <a:pt x="494" y="813"/>
                    <a:pt x="494" y="942"/>
                  </a:cubicBezTo>
                  <a:cubicBezTo>
                    <a:pt x="494" y="1050"/>
                    <a:pt x="510" y="1153"/>
                    <a:pt x="539" y="1249"/>
                  </a:cubicBezTo>
                  <a:cubicBezTo>
                    <a:pt x="572" y="1377"/>
                    <a:pt x="672" y="1481"/>
                    <a:pt x="792" y="1527"/>
                  </a:cubicBezTo>
                  <a:cubicBezTo>
                    <a:pt x="871" y="1556"/>
                    <a:pt x="954" y="1572"/>
                    <a:pt x="1041" y="1572"/>
                  </a:cubicBezTo>
                  <a:cubicBezTo>
                    <a:pt x="1116" y="1572"/>
                    <a:pt x="1186" y="1560"/>
                    <a:pt x="1257" y="1539"/>
                  </a:cubicBezTo>
                  <a:cubicBezTo>
                    <a:pt x="1348" y="1510"/>
                    <a:pt x="1423" y="1444"/>
                    <a:pt x="1460" y="1356"/>
                  </a:cubicBezTo>
                  <a:cubicBezTo>
                    <a:pt x="1485" y="1298"/>
                    <a:pt x="1497" y="1236"/>
                    <a:pt x="1497" y="1170"/>
                  </a:cubicBezTo>
                  <a:lnTo>
                    <a:pt x="1987" y="1170"/>
                  </a:lnTo>
                  <a:cubicBezTo>
                    <a:pt x="1983" y="1228"/>
                    <a:pt x="1974" y="1282"/>
                    <a:pt x="1962" y="1336"/>
                  </a:cubicBezTo>
                  <a:cubicBezTo>
                    <a:pt x="1920" y="1510"/>
                    <a:pt x="1800" y="1655"/>
                    <a:pt x="1638" y="1721"/>
                  </a:cubicBezTo>
                  <a:cubicBezTo>
                    <a:pt x="1456" y="1800"/>
                    <a:pt x="1253" y="1841"/>
                    <a:pt x="1041" y="1841"/>
                  </a:cubicBezTo>
                  <a:cubicBezTo>
                    <a:pt x="875" y="1841"/>
                    <a:pt x="718" y="1817"/>
                    <a:pt x="568" y="1771"/>
                  </a:cubicBezTo>
                  <a:cubicBezTo>
                    <a:pt x="336" y="1692"/>
                    <a:pt x="137" y="1527"/>
                    <a:pt x="62" y="13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36" name="Freeform 8"/>
            <p:cNvSpPr>
              <a:spLocks noChangeArrowheads="1"/>
            </p:cNvSpPr>
            <p:nvPr/>
          </p:nvSpPr>
          <p:spPr bwMode="auto">
            <a:xfrm>
              <a:off x="2751138" y="4083050"/>
              <a:ext cx="153987" cy="398463"/>
            </a:xfrm>
            <a:custGeom>
              <a:avLst/>
              <a:gdLst>
                <a:gd name="T0" fmla="*/ 415 w 428"/>
                <a:gd name="T1" fmla="*/ 0 h 1109"/>
                <a:gd name="T2" fmla="*/ 0 w 428"/>
                <a:gd name="T3" fmla="*/ 38 h 1109"/>
                <a:gd name="T4" fmla="*/ 0 w 428"/>
                <a:gd name="T5" fmla="*/ 100 h 1109"/>
                <a:gd name="T6" fmla="*/ 12 w 428"/>
                <a:gd name="T7" fmla="*/ 100 h 1109"/>
                <a:gd name="T8" fmla="*/ 178 w 428"/>
                <a:gd name="T9" fmla="*/ 241 h 1109"/>
                <a:gd name="T10" fmla="*/ 178 w 428"/>
                <a:gd name="T11" fmla="*/ 1108 h 1109"/>
                <a:gd name="T12" fmla="*/ 427 w 428"/>
                <a:gd name="T13" fmla="*/ 1108 h 1109"/>
                <a:gd name="T14" fmla="*/ 427 w 428"/>
                <a:gd name="T15" fmla="*/ 0 h 1109"/>
                <a:gd name="T16" fmla="*/ 415 w 428"/>
                <a:gd name="T17" fmla="*/ 0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8" h="1109">
                  <a:moveTo>
                    <a:pt x="415" y="0"/>
                  </a:moveTo>
                  <a:lnTo>
                    <a:pt x="0" y="38"/>
                  </a:lnTo>
                  <a:lnTo>
                    <a:pt x="0" y="100"/>
                  </a:lnTo>
                  <a:lnTo>
                    <a:pt x="12" y="100"/>
                  </a:lnTo>
                  <a:cubicBezTo>
                    <a:pt x="178" y="121"/>
                    <a:pt x="178" y="121"/>
                    <a:pt x="178" y="241"/>
                  </a:cubicBezTo>
                  <a:lnTo>
                    <a:pt x="178" y="1108"/>
                  </a:lnTo>
                  <a:lnTo>
                    <a:pt x="427" y="1108"/>
                  </a:lnTo>
                  <a:lnTo>
                    <a:pt x="427" y="0"/>
                  </a:lnTo>
                  <a:lnTo>
                    <a:pt x="41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37" name="Freeform 9"/>
            <p:cNvSpPr>
              <a:spLocks noChangeArrowheads="1"/>
            </p:cNvSpPr>
            <p:nvPr/>
          </p:nvSpPr>
          <p:spPr bwMode="auto">
            <a:xfrm>
              <a:off x="2986088" y="4198938"/>
              <a:ext cx="315912" cy="282575"/>
            </a:xfrm>
            <a:custGeom>
              <a:avLst/>
              <a:gdLst>
                <a:gd name="T0" fmla="*/ 643 w 876"/>
                <a:gd name="T1" fmla="*/ 4 h 785"/>
                <a:gd name="T2" fmla="*/ 353 w 876"/>
                <a:gd name="T3" fmla="*/ 170 h 785"/>
                <a:gd name="T4" fmla="*/ 353 w 876"/>
                <a:gd name="T5" fmla="*/ 0 h 785"/>
                <a:gd name="T6" fmla="*/ 336 w 876"/>
                <a:gd name="T7" fmla="*/ 4 h 785"/>
                <a:gd name="T8" fmla="*/ 0 w 876"/>
                <a:gd name="T9" fmla="*/ 58 h 785"/>
                <a:gd name="T10" fmla="*/ 0 w 876"/>
                <a:gd name="T11" fmla="*/ 116 h 785"/>
                <a:gd name="T12" fmla="*/ 17 w 876"/>
                <a:gd name="T13" fmla="*/ 116 h 785"/>
                <a:gd name="T14" fmla="*/ 145 w 876"/>
                <a:gd name="T15" fmla="*/ 240 h 785"/>
                <a:gd name="T16" fmla="*/ 145 w 876"/>
                <a:gd name="T17" fmla="*/ 784 h 785"/>
                <a:gd name="T18" fmla="*/ 353 w 876"/>
                <a:gd name="T19" fmla="*/ 784 h 785"/>
                <a:gd name="T20" fmla="*/ 353 w 876"/>
                <a:gd name="T21" fmla="*/ 386 h 785"/>
                <a:gd name="T22" fmla="*/ 560 w 876"/>
                <a:gd name="T23" fmla="*/ 141 h 785"/>
                <a:gd name="T24" fmla="*/ 664 w 876"/>
                <a:gd name="T25" fmla="*/ 361 h 785"/>
                <a:gd name="T26" fmla="*/ 664 w 876"/>
                <a:gd name="T27" fmla="*/ 784 h 785"/>
                <a:gd name="T28" fmla="*/ 871 w 876"/>
                <a:gd name="T29" fmla="*/ 784 h 785"/>
                <a:gd name="T30" fmla="*/ 871 w 876"/>
                <a:gd name="T31" fmla="*/ 240 h 785"/>
                <a:gd name="T32" fmla="*/ 643 w 876"/>
                <a:gd name="T33" fmla="*/ 4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6" h="785">
                  <a:moveTo>
                    <a:pt x="643" y="4"/>
                  </a:moveTo>
                  <a:cubicBezTo>
                    <a:pt x="490" y="4"/>
                    <a:pt x="398" y="108"/>
                    <a:pt x="353" y="170"/>
                  </a:cubicBezTo>
                  <a:cubicBezTo>
                    <a:pt x="353" y="112"/>
                    <a:pt x="353" y="0"/>
                    <a:pt x="353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7" y="116"/>
                  </a:lnTo>
                  <a:cubicBezTo>
                    <a:pt x="124" y="120"/>
                    <a:pt x="145" y="141"/>
                    <a:pt x="145" y="240"/>
                  </a:cubicBezTo>
                  <a:lnTo>
                    <a:pt x="145" y="784"/>
                  </a:lnTo>
                  <a:lnTo>
                    <a:pt x="353" y="784"/>
                  </a:lnTo>
                  <a:lnTo>
                    <a:pt x="353" y="386"/>
                  </a:lnTo>
                  <a:cubicBezTo>
                    <a:pt x="353" y="278"/>
                    <a:pt x="452" y="141"/>
                    <a:pt x="560" y="141"/>
                  </a:cubicBezTo>
                  <a:cubicBezTo>
                    <a:pt x="660" y="141"/>
                    <a:pt x="664" y="224"/>
                    <a:pt x="664" y="361"/>
                  </a:cubicBezTo>
                  <a:lnTo>
                    <a:pt x="664" y="784"/>
                  </a:lnTo>
                  <a:lnTo>
                    <a:pt x="871" y="784"/>
                  </a:lnTo>
                  <a:lnTo>
                    <a:pt x="871" y="240"/>
                  </a:lnTo>
                  <a:cubicBezTo>
                    <a:pt x="875" y="87"/>
                    <a:pt x="792" y="4"/>
                    <a:pt x="643" y="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38" name="Freeform 10"/>
            <p:cNvSpPr>
              <a:spLocks noChangeArrowheads="1"/>
            </p:cNvSpPr>
            <p:nvPr/>
          </p:nvSpPr>
          <p:spPr bwMode="auto">
            <a:xfrm>
              <a:off x="3386138" y="4200525"/>
              <a:ext cx="212725" cy="288925"/>
            </a:xfrm>
            <a:custGeom>
              <a:avLst/>
              <a:gdLst>
                <a:gd name="T0" fmla="*/ 348 w 590"/>
                <a:gd name="T1" fmla="*/ 303 h 802"/>
                <a:gd name="T2" fmla="*/ 195 w 590"/>
                <a:gd name="T3" fmla="*/ 170 h 802"/>
                <a:gd name="T4" fmla="*/ 307 w 590"/>
                <a:gd name="T5" fmla="*/ 100 h 802"/>
                <a:gd name="T6" fmla="*/ 502 w 590"/>
                <a:gd name="T7" fmla="*/ 166 h 802"/>
                <a:gd name="T8" fmla="*/ 535 w 590"/>
                <a:gd name="T9" fmla="*/ 187 h 802"/>
                <a:gd name="T10" fmla="*/ 535 w 590"/>
                <a:gd name="T11" fmla="*/ 162 h 802"/>
                <a:gd name="T12" fmla="*/ 535 w 590"/>
                <a:gd name="T13" fmla="*/ 33 h 802"/>
                <a:gd name="T14" fmla="*/ 506 w 590"/>
                <a:gd name="T15" fmla="*/ 25 h 802"/>
                <a:gd name="T16" fmla="*/ 315 w 590"/>
                <a:gd name="T17" fmla="*/ 0 h 802"/>
                <a:gd name="T18" fmla="*/ 0 w 590"/>
                <a:gd name="T19" fmla="*/ 224 h 802"/>
                <a:gd name="T20" fmla="*/ 228 w 590"/>
                <a:gd name="T21" fmla="*/ 465 h 802"/>
                <a:gd name="T22" fmla="*/ 390 w 590"/>
                <a:gd name="T23" fmla="*/ 606 h 802"/>
                <a:gd name="T24" fmla="*/ 249 w 590"/>
                <a:gd name="T25" fmla="*/ 697 h 802"/>
                <a:gd name="T26" fmla="*/ 20 w 590"/>
                <a:gd name="T27" fmla="*/ 618 h 802"/>
                <a:gd name="T28" fmla="*/ 0 w 590"/>
                <a:gd name="T29" fmla="*/ 606 h 802"/>
                <a:gd name="T30" fmla="*/ 0 w 590"/>
                <a:gd name="T31" fmla="*/ 767 h 802"/>
                <a:gd name="T32" fmla="*/ 16 w 590"/>
                <a:gd name="T33" fmla="*/ 771 h 802"/>
                <a:gd name="T34" fmla="*/ 244 w 590"/>
                <a:gd name="T35" fmla="*/ 801 h 802"/>
                <a:gd name="T36" fmla="*/ 580 w 590"/>
                <a:gd name="T37" fmla="*/ 568 h 802"/>
                <a:gd name="T38" fmla="*/ 348 w 590"/>
                <a:gd name="T39" fmla="*/ 303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90" h="802">
                  <a:moveTo>
                    <a:pt x="348" y="303"/>
                  </a:moveTo>
                  <a:cubicBezTo>
                    <a:pt x="265" y="261"/>
                    <a:pt x="195" y="228"/>
                    <a:pt x="195" y="170"/>
                  </a:cubicBezTo>
                  <a:cubicBezTo>
                    <a:pt x="195" y="104"/>
                    <a:pt x="274" y="100"/>
                    <a:pt x="307" y="100"/>
                  </a:cubicBezTo>
                  <a:cubicBezTo>
                    <a:pt x="394" y="100"/>
                    <a:pt x="468" y="145"/>
                    <a:pt x="502" y="166"/>
                  </a:cubicBezTo>
                  <a:lnTo>
                    <a:pt x="535" y="187"/>
                  </a:lnTo>
                  <a:lnTo>
                    <a:pt x="535" y="162"/>
                  </a:lnTo>
                  <a:lnTo>
                    <a:pt x="535" y="33"/>
                  </a:lnTo>
                  <a:lnTo>
                    <a:pt x="506" y="25"/>
                  </a:lnTo>
                  <a:cubicBezTo>
                    <a:pt x="468" y="17"/>
                    <a:pt x="398" y="0"/>
                    <a:pt x="315" y="0"/>
                  </a:cubicBezTo>
                  <a:cubicBezTo>
                    <a:pt x="120" y="0"/>
                    <a:pt x="0" y="83"/>
                    <a:pt x="0" y="224"/>
                  </a:cubicBezTo>
                  <a:cubicBezTo>
                    <a:pt x="0" y="353"/>
                    <a:pt x="124" y="411"/>
                    <a:pt x="228" y="465"/>
                  </a:cubicBezTo>
                  <a:cubicBezTo>
                    <a:pt x="311" y="506"/>
                    <a:pt x="390" y="543"/>
                    <a:pt x="390" y="606"/>
                  </a:cubicBezTo>
                  <a:cubicBezTo>
                    <a:pt x="390" y="664"/>
                    <a:pt x="340" y="697"/>
                    <a:pt x="249" y="697"/>
                  </a:cubicBezTo>
                  <a:cubicBezTo>
                    <a:pt x="149" y="697"/>
                    <a:pt x="70" y="647"/>
                    <a:pt x="20" y="618"/>
                  </a:cubicBezTo>
                  <a:lnTo>
                    <a:pt x="0" y="606"/>
                  </a:lnTo>
                  <a:lnTo>
                    <a:pt x="0" y="767"/>
                  </a:lnTo>
                  <a:lnTo>
                    <a:pt x="16" y="771"/>
                  </a:lnTo>
                  <a:cubicBezTo>
                    <a:pt x="58" y="780"/>
                    <a:pt x="137" y="801"/>
                    <a:pt x="244" y="801"/>
                  </a:cubicBezTo>
                  <a:cubicBezTo>
                    <a:pt x="456" y="801"/>
                    <a:pt x="580" y="713"/>
                    <a:pt x="580" y="568"/>
                  </a:cubicBezTo>
                  <a:cubicBezTo>
                    <a:pt x="589" y="419"/>
                    <a:pt x="460" y="357"/>
                    <a:pt x="348" y="30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39" name="Freeform 11"/>
            <p:cNvSpPr>
              <a:spLocks noChangeArrowheads="1"/>
            </p:cNvSpPr>
            <p:nvPr/>
          </p:nvSpPr>
          <p:spPr bwMode="auto">
            <a:xfrm>
              <a:off x="3635375" y="4198938"/>
              <a:ext cx="325438" cy="396875"/>
            </a:xfrm>
            <a:custGeom>
              <a:avLst/>
              <a:gdLst>
                <a:gd name="T0" fmla="*/ 577 w 906"/>
                <a:gd name="T1" fmla="*/ 4 h 1104"/>
                <a:gd name="T2" fmla="*/ 357 w 906"/>
                <a:gd name="T3" fmla="*/ 112 h 1104"/>
                <a:gd name="T4" fmla="*/ 357 w 906"/>
                <a:gd name="T5" fmla="*/ 0 h 1104"/>
                <a:gd name="T6" fmla="*/ 336 w 906"/>
                <a:gd name="T7" fmla="*/ 4 h 1104"/>
                <a:gd name="T8" fmla="*/ 0 w 906"/>
                <a:gd name="T9" fmla="*/ 58 h 1104"/>
                <a:gd name="T10" fmla="*/ 0 w 906"/>
                <a:gd name="T11" fmla="*/ 116 h 1104"/>
                <a:gd name="T12" fmla="*/ 13 w 906"/>
                <a:gd name="T13" fmla="*/ 116 h 1104"/>
                <a:gd name="T14" fmla="*/ 137 w 906"/>
                <a:gd name="T15" fmla="*/ 240 h 1104"/>
                <a:gd name="T16" fmla="*/ 137 w 906"/>
                <a:gd name="T17" fmla="*/ 1103 h 1104"/>
                <a:gd name="T18" fmla="*/ 345 w 906"/>
                <a:gd name="T19" fmla="*/ 1103 h 1104"/>
                <a:gd name="T20" fmla="*/ 345 w 906"/>
                <a:gd name="T21" fmla="*/ 709 h 1104"/>
                <a:gd name="T22" fmla="*/ 560 w 906"/>
                <a:gd name="T23" fmla="*/ 800 h 1104"/>
                <a:gd name="T24" fmla="*/ 896 w 906"/>
                <a:gd name="T25" fmla="*/ 390 h 1104"/>
                <a:gd name="T26" fmla="*/ 577 w 906"/>
                <a:gd name="T27" fmla="*/ 4 h 1104"/>
                <a:gd name="T28" fmla="*/ 515 w 906"/>
                <a:gd name="T29" fmla="*/ 120 h 1104"/>
                <a:gd name="T30" fmla="*/ 672 w 906"/>
                <a:gd name="T31" fmla="*/ 394 h 1104"/>
                <a:gd name="T32" fmla="*/ 515 w 906"/>
                <a:gd name="T33" fmla="*/ 688 h 1104"/>
                <a:gd name="T34" fmla="*/ 349 w 906"/>
                <a:gd name="T35" fmla="*/ 456 h 1104"/>
                <a:gd name="T36" fmla="*/ 349 w 906"/>
                <a:gd name="T37" fmla="*/ 390 h 1104"/>
                <a:gd name="T38" fmla="*/ 515 w 906"/>
                <a:gd name="T39" fmla="*/ 120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6" h="1104">
                  <a:moveTo>
                    <a:pt x="577" y="4"/>
                  </a:moveTo>
                  <a:cubicBezTo>
                    <a:pt x="498" y="4"/>
                    <a:pt x="424" y="41"/>
                    <a:pt x="357" y="112"/>
                  </a:cubicBezTo>
                  <a:cubicBezTo>
                    <a:pt x="357" y="75"/>
                    <a:pt x="357" y="0"/>
                    <a:pt x="357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3" y="116"/>
                  </a:lnTo>
                  <a:cubicBezTo>
                    <a:pt x="117" y="120"/>
                    <a:pt x="137" y="141"/>
                    <a:pt x="137" y="240"/>
                  </a:cubicBezTo>
                  <a:lnTo>
                    <a:pt x="137" y="1103"/>
                  </a:lnTo>
                  <a:lnTo>
                    <a:pt x="345" y="1103"/>
                  </a:lnTo>
                  <a:cubicBezTo>
                    <a:pt x="345" y="1103"/>
                    <a:pt x="345" y="775"/>
                    <a:pt x="345" y="709"/>
                  </a:cubicBezTo>
                  <a:cubicBezTo>
                    <a:pt x="382" y="755"/>
                    <a:pt x="444" y="800"/>
                    <a:pt x="560" y="800"/>
                  </a:cubicBezTo>
                  <a:cubicBezTo>
                    <a:pt x="780" y="800"/>
                    <a:pt x="896" y="659"/>
                    <a:pt x="896" y="390"/>
                  </a:cubicBezTo>
                  <a:cubicBezTo>
                    <a:pt x="905" y="145"/>
                    <a:pt x="784" y="4"/>
                    <a:pt x="577" y="4"/>
                  </a:cubicBezTo>
                  <a:close/>
                  <a:moveTo>
                    <a:pt x="515" y="120"/>
                  </a:moveTo>
                  <a:cubicBezTo>
                    <a:pt x="656" y="120"/>
                    <a:pt x="672" y="274"/>
                    <a:pt x="672" y="394"/>
                  </a:cubicBezTo>
                  <a:cubicBezTo>
                    <a:pt x="672" y="593"/>
                    <a:pt x="623" y="688"/>
                    <a:pt x="515" y="688"/>
                  </a:cubicBezTo>
                  <a:cubicBezTo>
                    <a:pt x="378" y="688"/>
                    <a:pt x="349" y="560"/>
                    <a:pt x="349" y="456"/>
                  </a:cubicBezTo>
                  <a:lnTo>
                    <a:pt x="349" y="390"/>
                  </a:lnTo>
                  <a:cubicBezTo>
                    <a:pt x="353" y="307"/>
                    <a:pt x="370" y="120"/>
                    <a:pt x="515" y="12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40" name="Freeform 12"/>
            <p:cNvSpPr>
              <a:spLocks noChangeArrowheads="1"/>
            </p:cNvSpPr>
            <p:nvPr/>
          </p:nvSpPr>
          <p:spPr bwMode="auto">
            <a:xfrm>
              <a:off x="4013200" y="4198938"/>
              <a:ext cx="123825" cy="282575"/>
            </a:xfrm>
            <a:custGeom>
              <a:avLst/>
              <a:gdLst>
                <a:gd name="T0" fmla="*/ 0 w 345"/>
                <a:gd name="T1" fmla="*/ 58 h 785"/>
                <a:gd name="T2" fmla="*/ 0 w 345"/>
                <a:gd name="T3" fmla="*/ 116 h 785"/>
                <a:gd name="T4" fmla="*/ 12 w 345"/>
                <a:gd name="T5" fmla="*/ 116 h 785"/>
                <a:gd name="T6" fmla="*/ 137 w 345"/>
                <a:gd name="T7" fmla="*/ 240 h 785"/>
                <a:gd name="T8" fmla="*/ 137 w 345"/>
                <a:gd name="T9" fmla="*/ 784 h 785"/>
                <a:gd name="T10" fmla="*/ 344 w 345"/>
                <a:gd name="T11" fmla="*/ 784 h 785"/>
                <a:gd name="T12" fmla="*/ 344 w 345"/>
                <a:gd name="T13" fmla="*/ 0 h 785"/>
                <a:gd name="T14" fmla="*/ 328 w 345"/>
                <a:gd name="T15" fmla="*/ 4 h 785"/>
                <a:gd name="T16" fmla="*/ 0 w 345"/>
                <a:gd name="T17" fmla="*/ 58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785">
                  <a:moveTo>
                    <a:pt x="0" y="58"/>
                  </a:moveTo>
                  <a:lnTo>
                    <a:pt x="0" y="116"/>
                  </a:lnTo>
                  <a:lnTo>
                    <a:pt x="12" y="116"/>
                  </a:lnTo>
                  <a:cubicBezTo>
                    <a:pt x="116" y="120"/>
                    <a:pt x="137" y="141"/>
                    <a:pt x="137" y="240"/>
                  </a:cubicBezTo>
                  <a:lnTo>
                    <a:pt x="137" y="784"/>
                  </a:lnTo>
                  <a:lnTo>
                    <a:pt x="344" y="784"/>
                  </a:lnTo>
                  <a:lnTo>
                    <a:pt x="344" y="0"/>
                  </a:lnTo>
                  <a:lnTo>
                    <a:pt x="328" y="4"/>
                  </a:lnTo>
                  <a:lnTo>
                    <a:pt x="0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41" name="Freeform 13"/>
            <p:cNvSpPr>
              <a:spLocks noChangeArrowheads="1"/>
            </p:cNvSpPr>
            <p:nvPr/>
          </p:nvSpPr>
          <p:spPr bwMode="auto">
            <a:xfrm>
              <a:off x="4056063" y="4084638"/>
              <a:ext cx="93662" cy="82550"/>
            </a:xfrm>
            <a:custGeom>
              <a:avLst/>
              <a:gdLst>
                <a:gd name="T0" fmla="*/ 129 w 262"/>
                <a:gd name="T1" fmla="*/ 228 h 229"/>
                <a:gd name="T2" fmla="*/ 261 w 262"/>
                <a:gd name="T3" fmla="*/ 112 h 229"/>
                <a:gd name="T4" fmla="*/ 133 w 262"/>
                <a:gd name="T5" fmla="*/ 0 h 229"/>
                <a:gd name="T6" fmla="*/ 4 w 262"/>
                <a:gd name="T7" fmla="*/ 112 h 229"/>
                <a:gd name="T8" fmla="*/ 129 w 262"/>
                <a:gd name="T9" fmla="*/ 22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229">
                  <a:moveTo>
                    <a:pt x="129" y="228"/>
                  </a:moveTo>
                  <a:cubicBezTo>
                    <a:pt x="199" y="228"/>
                    <a:pt x="261" y="178"/>
                    <a:pt x="261" y="112"/>
                  </a:cubicBezTo>
                  <a:cubicBezTo>
                    <a:pt x="261" y="49"/>
                    <a:pt x="203" y="0"/>
                    <a:pt x="133" y="0"/>
                  </a:cubicBezTo>
                  <a:cubicBezTo>
                    <a:pt x="62" y="0"/>
                    <a:pt x="4" y="49"/>
                    <a:pt x="4" y="112"/>
                  </a:cubicBezTo>
                  <a:cubicBezTo>
                    <a:pt x="0" y="178"/>
                    <a:pt x="58" y="228"/>
                    <a:pt x="129" y="22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42" name="Freeform 14"/>
            <p:cNvSpPr>
              <a:spLocks noChangeArrowheads="1"/>
            </p:cNvSpPr>
            <p:nvPr/>
          </p:nvSpPr>
          <p:spPr bwMode="auto">
            <a:xfrm>
              <a:off x="4211638" y="4200525"/>
              <a:ext cx="244475" cy="280988"/>
            </a:xfrm>
            <a:custGeom>
              <a:avLst/>
              <a:gdLst>
                <a:gd name="T0" fmla="*/ 676 w 677"/>
                <a:gd name="T1" fmla="*/ 174 h 781"/>
                <a:gd name="T2" fmla="*/ 676 w 677"/>
                <a:gd name="T3" fmla="*/ 12 h 781"/>
                <a:gd name="T4" fmla="*/ 663 w 677"/>
                <a:gd name="T5" fmla="*/ 12 h 781"/>
                <a:gd name="T6" fmla="*/ 564 w 677"/>
                <a:gd name="T7" fmla="*/ 4 h 781"/>
                <a:gd name="T8" fmla="*/ 348 w 677"/>
                <a:gd name="T9" fmla="*/ 158 h 781"/>
                <a:gd name="T10" fmla="*/ 348 w 677"/>
                <a:gd name="T11" fmla="*/ 0 h 781"/>
                <a:gd name="T12" fmla="*/ 331 w 677"/>
                <a:gd name="T13" fmla="*/ 0 h 781"/>
                <a:gd name="T14" fmla="*/ 0 w 677"/>
                <a:gd name="T15" fmla="*/ 54 h 781"/>
                <a:gd name="T16" fmla="*/ 0 w 677"/>
                <a:gd name="T17" fmla="*/ 112 h 781"/>
                <a:gd name="T18" fmla="*/ 12 w 677"/>
                <a:gd name="T19" fmla="*/ 112 h 781"/>
                <a:gd name="T20" fmla="*/ 141 w 677"/>
                <a:gd name="T21" fmla="*/ 236 h 781"/>
                <a:gd name="T22" fmla="*/ 141 w 677"/>
                <a:gd name="T23" fmla="*/ 780 h 781"/>
                <a:gd name="T24" fmla="*/ 348 w 677"/>
                <a:gd name="T25" fmla="*/ 780 h 781"/>
                <a:gd name="T26" fmla="*/ 348 w 677"/>
                <a:gd name="T27" fmla="*/ 390 h 781"/>
                <a:gd name="T28" fmla="*/ 568 w 677"/>
                <a:gd name="T29" fmla="*/ 170 h 781"/>
                <a:gd name="T30" fmla="*/ 643 w 677"/>
                <a:gd name="T31" fmla="*/ 183 h 781"/>
                <a:gd name="T32" fmla="*/ 676 w 677"/>
                <a:gd name="T33" fmla="*/ 191 h 781"/>
                <a:gd name="T34" fmla="*/ 676 w 677"/>
                <a:gd name="T35" fmla="*/ 174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7" h="781">
                  <a:moveTo>
                    <a:pt x="676" y="174"/>
                  </a:moveTo>
                  <a:lnTo>
                    <a:pt x="676" y="12"/>
                  </a:lnTo>
                  <a:lnTo>
                    <a:pt x="663" y="12"/>
                  </a:lnTo>
                  <a:cubicBezTo>
                    <a:pt x="630" y="8"/>
                    <a:pt x="593" y="4"/>
                    <a:pt x="564" y="4"/>
                  </a:cubicBezTo>
                  <a:cubicBezTo>
                    <a:pt x="443" y="4"/>
                    <a:pt x="381" y="91"/>
                    <a:pt x="348" y="158"/>
                  </a:cubicBezTo>
                  <a:cubicBezTo>
                    <a:pt x="348" y="95"/>
                    <a:pt x="348" y="0"/>
                    <a:pt x="348" y="0"/>
                  </a:cubicBezTo>
                  <a:lnTo>
                    <a:pt x="331" y="0"/>
                  </a:lnTo>
                  <a:lnTo>
                    <a:pt x="0" y="54"/>
                  </a:lnTo>
                  <a:lnTo>
                    <a:pt x="0" y="112"/>
                  </a:lnTo>
                  <a:lnTo>
                    <a:pt x="12" y="112"/>
                  </a:lnTo>
                  <a:cubicBezTo>
                    <a:pt x="116" y="116"/>
                    <a:pt x="141" y="137"/>
                    <a:pt x="141" y="236"/>
                  </a:cubicBezTo>
                  <a:lnTo>
                    <a:pt x="141" y="780"/>
                  </a:lnTo>
                  <a:lnTo>
                    <a:pt x="348" y="780"/>
                  </a:lnTo>
                  <a:lnTo>
                    <a:pt x="348" y="390"/>
                  </a:lnTo>
                  <a:cubicBezTo>
                    <a:pt x="348" y="324"/>
                    <a:pt x="369" y="170"/>
                    <a:pt x="568" y="170"/>
                  </a:cubicBezTo>
                  <a:cubicBezTo>
                    <a:pt x="593" y="170"/>
                    <a:pt x="618" y="178"/>
                    <a:pt x="643" y="183"/>
                  </a:cubicBezTo>
                  <a:lnTo>
                    <a:pt x="676" y="191"/>
                  </a:lnTo>
                  <a:lnTo>
                    <a:pt x="676" y="1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43" name="Freeform 15"/>
            <p:cNvSpPr>
              <a:spLocks noChangeArrowheads="1"/>
            </p:cNvSpPr>
            <p:nvPr/>
          </p:nvSpPr>
          <p:spPr bwMode="auto">
            <a:xfrm>
              <a:off x="4486275" y="4200525"/>
              <a:ext cx="266700" cy="287338"/>
            </a:xfrm>
            <a:custGeom>
              <a:avLst/>
              <a:gdLst>
                <a:gd name="T0" fmla="*/ 738 w 743"/>
                <a:gd name="T1" fmla="*/ 315 h 797"/>
                <a:gd name="T2" fmla="*/ 390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738 w 743"/>
                <a:gd name="T25" fmla="*/ 315 h 797"/>
                <a:gd name="T26" fmla="*/ 386 w 743"/>
                <a:gd name="T27" fmla="*/ 83 h 797"/>
                <a:gd name="T28" fmla="*/ 531 w 743"/>
                <a:gd name="T29" fmla="*/ 236 h 797"/>
                <a:gd name="T30" fmla="*/ 228 w 743"/>
                <a:gd name="T31" fmla="*/ 236 h 797"/>
                <a:gd name="T32" fmla="*/ 386 w 743"/>
                <a:gd name="T33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3" h="797">
                  <a:moveTo>
                    <a:pt x="738" y="315"/>
                  </a:moveTo>
                  <a:cubicBezTo>
                    <a:pt x="738" y="104"/>
                    <a:pt x="622" y="0"/>
                    <a:pt x="390" y="0"/>
                  </a:cubicBezTo>
                  <a:cubicBezTo>
                    <a:pt x="128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lnTo>
                    <a:pt x="738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2" y="183"/>
                    <a:pt x="269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44" name="Freeform 16"/>
            <p:cNvSpPr>
              <a:spLocks noChangeArrowheads="1"/>
            </p:cNvSpPr>
            <p:nvPr/>
          </p:nvSpPr>
          <p:spPr bwMode="auto">
            <a:xfrm>
              <a:off x="5210175" y="4071938"/>
              <a:ext cx="314325" cy="409575"/>
            </a:xfrm>
            <a:custGeom>
              <a:avLst/>
              <a:gdLst>
                <a:gd name="T0" fmla="*/ 634 w 872"/>
                <a:gd name="T1" fmla="*/ 357 h 1138"/>
                <a:gd name="T2" fmla="*/ 348 w 872"/>
                <a:gd name="T3" fmla="*/ 523 h 1138"/>
                <a:gd name="T4" fmla="*/ 348 w 872"/>
                <a:gd name="T5" fmla="*/ 0 h 1138"/>
                <a:gd name="T6" fmla="*/ 332 w 872"/>
                <a:gd name="T7" fmla="*/ 4 h 1138"/>
                <a:gd name="T8" fmla="*/ 0 w 872"/>
                <a:gd name="T9" fmla="*/ 46 h 1138"/>
                <a:gd name="T10" fmla="*/ 0 w 872"/>
                <a:gd name="T11" fmla="*/ 104 h 1138"/>
                <a:gd name="T12" fmla="*/ 16 w 872"/>
                <a:gd name="T13" fmla="*/ 104 h 1138"/>
                <a:gd name="T14" fmla="*/ 141 w 872"/>
                <a:gd name="T15" fmla="*/ 233 h 1138"/>
                <a:gd name="T16" fmla="*/ 141 w 872"/>
                <a:gd name="T17" fmla="*/ 1137 h 1138"/>
                <a:gd name="T18" fmla="*/ 348 w 872"/>
                <a:gd name="T19" fmla="*/ 1137 h 1138"/>
                <a:gd name="T20" fmla="*/ 348 w 872"/>
                <a:gd name="T21" fmla="*/ 747 h 1138"/>
                <a:gd name="T22" fmla="*/ 547 w 872"/>
                <a:gd name="T23" fmla="*/ 494 h 1138"/>
                <a:gd name="T24" fmla="*/ 663 w 872"/>
                <a:gd name="T25" fmla="*/ 660 h 1138"/>
                <a:gd name="T26" fmla="*/ 663 w 872"/>
                <a:gd name="T27" fmla="*/ 1137 h 1138"/>
                <a:gd name="T28" fmla="*/ 871 w 872"/>
                <a:gd name="T29" fmla="*/ 1137 h 1138"/>
                <a:gd name="T30" fmla="*/ 871 w 872"/>
                <a:gd name="T31" fmla="*/ 635 h 1138"/>
                <a:gd name="T32" fmla="*/ 634 w 872"/>
                <a:gd name="T33" fmla="*/ 357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2" h="1138">
                  <a:moveTo>
                    <a:pt x="634" y="357"/>
                  </a:moveTo>
                  <a:cubicBezTo>
                    <a:pt x="481" y="357"/>
                    <a:pt x="394" y="452"/>
                    <a:pt x="348" y="523"/>
                  </a:cubicBezTo>
                  <a:cubicBezTo>
                    <a:pt x="348" y="440"/>
                    <a:pt x="348" y="0"/>
                    <a:pt x="348" y="0"/>
                  </a:cubicBezTo>
                  <a:lnTo>
                    <a:pt x="332" y="4"/>
                  </a:lnTo>
                  <a:lnTo>
                    <a:pt x="0" y="46"/>
                  </a:lnTo>
                  <a:lnTo>
                    <a:pt x="0" y="104"/>
                  </a:lnTo>
                  <a:lnTo>
                    <a:pt x="16" y="104"/>
                  </a:lnTo>
                  <a:cubicBezTo>
                    <a:pt x="120" y="108"/>
                    <a:pt x="141" y="133"/>
                    <a:pt x="141" y="233"/>
                  </a:cubicBezTo>
                  <a:lnTo>
                    <a:pt x="141" y="1137"/>
                  </a:lnTo>
                  <a:lnTo>
                    <a:pt x="348" y="1137"/>
                  </a:lnTo>
                  <a:lnTo>
                    <a:pt x="348" y="747"/>
                  </a:lnTo>
                  <a:cubicBezTo>
                    <a:pt x="348" y="606"/>
                    <a:pt x="456" y="494"/>
                    <a:pt x="547" y="494"/>
                  </a:cubicBezTo>
                  <a:cubicBezTo>
                    <a:pt x="663" y="494"/>
                    <a:pt x="663" y="581"/>
                    <a:pt x="663" y="660"/>
                  </a:cubicBezTo>
                  <a:lnTo>
                    <a:pt x="663" y="1137"/>
                  </a:lnTo>
                  <a:lnTo>
                    <a:pt x="871" y="1137"/>
                  </a:lnTo>
                  <a:lnTo>
                    <a:pt x="871" y="635"/>
                  </a:lnTo>
                  <a:cubicBezTo>
                    <a:pt x="871" y="552"/>
                    <a:pt x="871" y="357"/>
                    <a:pt x="634" y="35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45" name="Freeform 17"/>
            <p:cNvSpPr>
              <a:spLocks noChangeArrowheads="1"/>
            </p:cNvSpPr>
            <p:nvPr/>
          </p:nvSpPr>
          <p:spPr bwMode="auto">
            <a:xfrm>
              <a:off x="5594350" y="4200525"/>
              <a:ext cx="266700" cy="287338"/>
            </a:xfrm>
            <a:custGeom>
              <a:avLst/>
              <a:gdLst>
                <a:gd name="T0" fmla="*/ 742 w 743"/>
                <a:gd name="T1" fmla="*/ 315 h 797"/>
                <a:gd name="T2" fmla="*/ 394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386 w 743"/>
                <a:gd name="T25" fmla="*/ 83 h 797"/>
                <a:gd name="T26" fmla="*/ 531 w 743"/>
                <a:gd name="T27" fmla="*/ 236 h 797"/>
                <a:gd name="T28" fmla="*/ 228 w 743"/>
                <a:gd name="T29" fmla="*/ 236 h 797"/>
                <a:gd name="T30" fmla="*/ 386 w 743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3" h="797">
                  <a:moveTo>
                    <a:pt x="742" y="315"/>
                  </a:moveTo>
                  <a:cubicBezTo>
                    <a:pt x="742" y="104"/>
                    <a:pt x="626" y="0"/>
                    <a:pt x="394" y="0"/>
                  </a:cubicBezTo>
                  <a:cubicBezTo>
                    <a:pt x="133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6" y="183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46" name="Freeform 18"/>
            <p:cNvSpPr>
              <a:spLocks noChangeArrowheads="1"/>
            </p:cNvSpPr>
            <p:nvPr/>
          </p:nvSpPr>
          <p:spPr bwMode="auto">
            <a:xfrm>
              <a:off x="4964113" y="4121150"/>
              <a:ext cx="212725" cy="366713"/>
            </a:xfrm>
            <a:custGeom>
              <a:avLst/>
              <a:gdLst>
                <a:gd name="T0" fmla="*/ 141 w 589"/>
                <a:gd name="T1" fmla="*/ 237 h 1017"/>
                <a:gd name="T2" fmla="*/ 0 w 589"/>
                <a:gd name="T3" fmla="*/ 237 h 1017"/>
                <a:gd name="T4" fmla="*/ 0 w 589"/>
                <a:gd name="T5" fmla="*/ 328 h 1017"/>
                <a:gd name="T6" fmla="*/ 141 w 589"/>
                <a:gd name="T7" fmla="*/ 328 h 1017"/>
                <a:gd name="T8" fmla="*/ 141 w 589"/>
                <a:gd name="T9" fmla="*/ 797 h 1017"/>
                <a:gd name="T10" fmla="*/ 427 w 589"/>
                <a:gd name="T11" fmla="*/ 1016 h 1017"/>
                <a:gd name="T12" fmla="*/ 551 w 589"/>
                <a:gd name="T13" fmla="*/ 1004 h 1017"/>
                <a:gd name="T14" fmla="*/ 564 w 589"/>
                <a:gd name="T15" fmla="*/ 1004 h 1017"/>
                <a:gd name="T16" fmla="*/ 564 w 589"/>
                <a:gd name="T17" fmla="*/ 909 h 1017"/>
                <a:gd name="T18" fmla="*/ 547 w 589"/>
                <a:gd name="T19" fmla="*/ 913 h 1017"/>
                <a:gd name="T20" fmla="*/ 485 w 589"/>
                <a:gd name="T21" fmla="*/ 917 h 1017"/>
                <a:gd name="T22" fmla="*/ 352 w 589"/>
                <a:gd name="T23" fmla="*/ 772 h 1017"/>
                <a:gd name="T24" fmla="*/ 352 w 589"/>
                <a:gd name="T25" fmla="*/ 328 h 1017"/>
                <a:gd name="T26" fmla="*/ 588 w 589"/>
                <a:gd name="T27" fmla="*/ 328 h 1017"/>
                <a:gd name="T28" fmla="*/ 588 w 589"/>
                <a:gd name="T29" fmla="*/ 237 h 1017"/>
                <a:gd name="T30" fmla="*/ 352 w 589"/>
                <a:gd name="T31" fmla="*/ 237 h 1017"/>
                <a:gd name="T32" fmla="*/ 352 w 589"/>
                <a:gd name="T33" fmla="*/ 0 h 1017"/>
                <a:gd name="T34" fmla="*/ 141 w 589"/>
                <a:gd name="T35" fmla="*/ 0 h 1017"/>
                <a:gd name="T36" fmla="*/ 141 w 589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9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70" y="1016"/>
                    <a:pt x="427" y="1016"/>
                  </a:cubicBezTo>
                  <a:cubicBezTo>
                    <a:pt x="464" y="1016"/>
                    <a:pt x="505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0" y="917"/>
                    <a:pt x="510" y="917"/>
                    <a:pt x="485" y="917"/>
                  </a:cubicBezTo>
                  <a:cubicBezTo>
                    <a:pt x="360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8" y="328"/>
                  </a:lnTo>
                  <a:lnTo>
                    <a:pt x="588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47" name="Freeform 19"/>
            <p:cNvSpPr>
              <a:spLocks noChangeArrowheads="1"/>
            </p:cNvSpPr>
            <p:nvPr/>
          </p:nvSpPr>
          <p:spPr bwMode="auto">
            <a:xfrm>
              <a:off x="6049963" y="4087813"/>
              <a:ext cx="450850" cy="395287"/>
            </a:xfrm>
            <a:custGeom>
              <a:avLst/>
              <a:gdLst>
                <a:gd name="T0" fmla="*/ 1245 w 1254"/>
                <a:gd name="T1" fmla="*/ 0 h 1096"/>
                <a:gd name="T2" fmla="*/ 1033 w 1254"/>
                <a:gd name="T3" fmla="*/ 0 h 1096"/>
                <a:gd name="T4" fmla="*/ 1033 w 1254"/>
                <a:gd name="T5" fmla="*/ 829 h 1096"/>
                <a:gd name="T6" fmla="*/ 485 w 1254"/>
                <a:gd name="T7" fmla="*/ 0 h 1096"/>
                <a:gd name="T8" fmla="*/ 0 w 1254"/>
                <a:gd name="T9" fmla="*/ 0 h 1096"/>
                <a:gd name="T10" fmla="*/ 0 w 1254"/>
                <a:gd name="T11" fmla="*/ 62 h 1096"/>
                <a:gd name="T12" fmla="*/ 42 w 1254"/>
                <a:gd name="T13" fmla="*/ 70 h 1096"/>
                <a:gd name="T14" fmla="*/ 178 w 1254"/>
                <a:gd name="T15" fmla="*/ 220 h 1096"/>
                <a:gd name="T16" fmla="*/ 178 w 1254"/>
                <a:gd name="T17" fmla="*/ 1095 h 1096"/>
                <a:gd name="T18" fmla="*/ 403 w 1254"/>
                <a:gd name="T19" fmla="*/ 1095 h 1096"/>
                <a:gd name="T20" fmla="*/ 403 w 1254"/>
                <a:gd name="T21" fmla="*/ 228 h 1096"/>
                <a:gd name="T22" fmla="*/ 975 w 1254"/>
                <a:gd name="T23" fmla="*/ 1095 h 1096"/>
                <a:gd name="T24" fmla="*/ 1253 w 1254"/>
                <a:gd name="T25" fmla="*/ 1095 h 1096"/>
                <a:gd name="T26" fmla="*/ 1253 w 1254"/>
                <a:gd name="T27" fmla="*/ 0 h 1096"/>
                <a:gd name="T28" fmla="*/ 1245 w 1254"/>
                <a:gd name="T29" fmla="*/ 0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4" h="1096">
                  <a:moveTo>
                    <a:pt x="1245" y="0"/>
                  </a:moveTo>
                  <a:lnTo>
                    <a:pt x="1033" y="0"/>
                  </a:lnTo>
                  <a:cubicBezTo>
                    <a:pt x="1033" y="0"/>
                    <a:pt x="1033" y="751"/>
                    <a:pt x="1033" y="829"/>
                  </a:cubicBezTo>
                  <a:cubicBezTo>
                    <a:pt x="992" y="763"/>
                    <a:pt x="485" y="0"/>
                    <a:pt x="485" y="0"/>
                  </a:cubicBezTo>
                  <a:lnTo>
                    <a:pt x="0" y="0"/>
                  </a:lnTo>
                  <a:lnTo>
                    <a:pt x="0" y="62"/>
                  </a:lnTo>
                  <a:lnTo>
                    <a:pt x="42" y="70"/>
                  </a:lnTo>
                  <a:cubicBezTo>
                    <a:pt x="170" y="91"/>
                    <a:pt x="178" y="95"/>
                    <a:pt x="178" y="220"/>
                  </a:cubicBezTo>
                  <a:lnTo>
                    <a:pt x="178" y="1095"/>
                  </a:lnTo>
                  <a:lnTo>
                    <a:pt x="403" y="1095"/>
                  </a:lnTo>
                  <a:cubicBezTo>
                    <a:pt x="403" y="1095"/>
                    <a:pt x="403" y="307"/>
                    <a:pt x="403" y="228"/>
                  </a:cubicBezTo>
                  <a:cubicBezTo>
                    <a:pt x="448" y="294"/>
                    <a:pt x="975" y="1095"/>
                    <a:pt x="975" y="1095"/>
                  </a:cubicBezTo>
                  <a:lnTo>
                    <a:pt x="1253" y="1095"/>
                  </a:lnTo>
                  <a:lnTo>
                    <a:pt x="1253" y="0"/>
                  </a:lnTo>
                  <a:lnTo>
                    <a:pt x="124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48" name="Freeform 20"/>
            <p:cNvSpPr>
              <a:spLocks noChangeArrowheads="1"/>
            </p:cNvSpPr>
            <p:nvPr/>
          </p:nvSpPr>
          <p:spPr bwMode="auto">
            <a:xfrm>
              <a:off x="6573838" y="4200525"/>
              <a:ext cx="266700" cy="287338"/>
            </a:xfrm>
            <a:custGeom>
              <a:avLst/>
              <a:gdLst>
                <a:gd name="T0" fmla="*/ 390 w 740"/>
                <a:gd name="T1" fmla="*/ 0 h 797"/>
                <a:gd name="T2" fmla="*/ 0 w 740"/>
                <a:gd name="T3" fmla="*/ 373 h 797"/>
                <a:gd name="T4" fmla="*/ 456 w 740"/>
                <a:gd name="T5" fmla="*/ 796 h 797"/>
                <a:gd name="T6" fmla="*/ 714 w 740"/>
                <a:gd name="T7" fmla="*/ 755 h 797"/>
                <a:gd name="T8" fmla="*/ 726 w 740"/>
                <a:gd name="T9" fmla="*/ 751 h 797"/>
                <a:gd name="T10" fmla="*/ 726 w 740"/>
                <a:gd name="T11" fmla="*/ 651 h 797"/>
                <a:gd name="T12" fmla="*/ 705 w 740"/>
                <a:gd name="T13" fmla="*/ 660 h 797"/>
                <a:gd name="T14" fmla="*/ 539 w 740"/>
                <a:gd name="T15" fmla="*/ 684 h 797"/>
                <a:gd name="T16" fmla="*/ 228 w 740"/>
                <a:gd name="T17" fmla="*/ 332 h 797"/>
                <a:gd name="T18" fmla="*/ 739 w 740"/>
                <a:gd name="T19" fmla="*/ 332 h 797"/>
                <a:gd name="T20" fmla="*/ 739 w 740"/>
                <a:gd name="T21" fmla="*/ 315 h 797"/>
                <a:gd name="T22" fmla="*/ 390 w 740"/>
                <a:gd name="T23" fmla="*/ 0 h 797"/>
                <a:gd name="T24" fmla="*/ 386 w 740"/>
                <a:gd name="T25" fmla="*/ 83 h 797"/>
                <a:gd name="T26" fmla="*/ 531 w 740"/>
                <a:gd name="T27" fmla="*/ 236 h 797"/>
                <a:gd name="T28" fmla="*/ 228 w 740"/>
                <a:gd name="T29" fmla="*/ 236 h 797"/>
                <a:gd name="T30" fmla="*/ 386 w 740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0" h="797">
                  <a:moveTo>
                    <a:pt x="390" y="0"/>
                  </a:moveTo>
                  <a:cubicBezTo>
                    <a:pt x="129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7"/>
                    <a:pt x="714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39" y="684"/>
                  </a:cubicBezTo>
                  <a:cubicBezTo>
                    <a:pt x="315" y="684"/>
                    <a:pt x="232" y="498"/>
                    <a:pt x="228" y="332"/>
                  </a:cubicBezTo>
                  <a:lnTo>
                    <a:pt x="739" y="332"/>
                  </a:lnTo>
                  <a:lnTo>
                    <a:pt x="739" y="315"/>
                  </a:lnTo>
                  <a:cubicBezTo>
                    <a:pt x="739" y="104"/>
                    <a:pt x="622" y="0"/>
                    <a:pt x="390" y="0"/>
                  </a:cubicBezTo>
                  <a:close/>
                  <a:moveTo>
                    <a:pt x="386" y="83"/>
                  </a:moveTo>
                  <a:cubicBezTo>
                    <a:pt x="498" y="83"/>
                    <a:pt x="527" y="162"/>
                    <a:pt x="531" y="236"/>
                  </a:cubicBezTo>
                  <a:lnTo>
                    <a:pt x="228" y="236"/>
                  </a:lnTo>
                  <a:cubicBezTo>
                    <a:pt x="232" y="187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49" name="Freeform 21"/>
            <p:cNvSpPr>
              <a:spLocks noChangeArrowheads="1"/>
            </p:cNvSpPr>
            <p:nvPr/>
          </p:nvSpPr>
          <p:spPr bwMode="auto">
            <a:xfrm>
              <a:off x="7204075" y="4121150"/>
              <a:ext cx="212725" cy="366713"/>
            </a:xfrm>
            <a:custGeom>
              <a:avLst/>
              <a:gdLst>
                <a:gd name="T0" fmla="*/ 141 w 590"/>
                <a:gd name="T1" fmla="*/ 237 h 1017"/>
                <a:gd name="T2" fmla="*/ 0 w 590"/>
                <a:gd name="T3" fmla="*/ 237 h 1017"/>
                <a:gd name="T4" fmla="*/ 0 w 590"/>
                <a:gd name="T5" fmla="*/ 328 h 1017"/>
                <a:gd name="T6" fmla="*/ 141 w 590"/>
                <a:gd name="T7" fmla="*/ 328 h 1017"/>
                <a:gd name="T8" fmla="*/ 141 w 590"/>
                <a:gd name="T9" fmla="*/ 797 h 1017"/>
                <a:gd name="T10" fmla="*/ 427 w 590"/>
                <a:gd name="T11" fmla="*/ 1016 h 1017"/>
                <a:gd name="T12" fmla="*/ 551 w 590"/>
                <a:gd name="T13" fmla="*/ 1004 h 1017"/>
                <a:gd name="T14" fmla="*/ 564 w 590"/>
                <a:gd name="T15" fmla="*/ 1004 h 1017"/>
                <a:gd name="T16" fmla="*/ 564 w 590"/>
                <a:gd name="T17" fmla="*/ 909 h 1017"/>
                <a:gd name="T18" fmla="*/ 547 w 590"/>
                <a:gd name="T19" fmla="*/ 913 h 1017"/>
                <a:gd name="T20" fmla="*/ 485 w 590"/>
                <a:gd name="T21" fmla="*/ 917 h 1017"/>
                <a:gd name="T22" fmla="*/ 352 w 590"/>
                <a:gd name="T23" fmla="*/ 772 h 1017"/>
                <a:gd name="T24" fmla="*/ 352 w 590"/>
                <a:gd name="T25" fmla="*/ 328 h 1017"/>
                <a:gd name="T26" fmla="*/ 589 w 590"/>
                <a:gd name="T27" fmla="*/ 328 h 1017"/>
                <a:gd name="T28" fmla="*/ 589 w 590"/>
                <a:gd name="T29" fmla="*/ 237 h 1017"/>
                <a:gd name="T30" fmla="*/ 352 w 590"/>
                <a:gd name="T31" fmla="*/ 237 h 1017"/>
                <a:gd name="T32" fmla="*/ 352 w 590"/>
                <a:gd name="T33" fmla="*/ 0 h 1017"/>
                <a:gd name="T34" fmla="*/ 141 w 590"/>
                <a:gd name="T35" fmla="*/ 0 h 1017"/>
                <a:gd name="T36" fmla="*/ 141 w 590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0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69" y="1016"/>
                    <a:pt x="427" y="1016"/>
                  </a:cubicBezTo>
                  <a:cubicBezTo>
                    <a:pt x="464" y="1016"/>
                    <a:pt x="506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1" y="917"/>
                    <a:pt x="510" y="917"/>
                    <a:pt x="485" y="917"/>
                  </a:cubicBezTo>
                  <a:cubicBezTo>
                    <a:pt x="361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9" y="328"/>
                  </a:lnTo>
                  <a:lnTo>
                    <a:pt x="589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50" name="Freeform 22"/>
            <p:cNvSpPr>
              <a:spLocks noChangeArrowheads="1"/>
            </p:cNvSpPr>
            <p:nvPr/>
          </p:nvSpPr>
          <p:spPr bwMode="auto">
            <a:xfrm>
              <a:off x="6850063" y="4206875"/>
              <a:ext cx="331787" cy="274638"/>
            </a:xfrm>
            <a:custGeom>
              <a:avLst/>
              <a:gdLst>
                <a:gd name="T0" fmla="*/ 705 w 921"/>
                <a:gd name="T1" fmla="*/ 248 h 764"/>
                <a:gd name="T2" fmla="*/ 920 w 921"/>
                <a:gd name="T3" fmla="*/ 0 h 764"/>
                <a:gd name="T4" fmla="*/ 701 w 921"/>
                <a:gd name="T5" fmla="*/ 0 h 764"/>
                <a:gd name="T6" fmla="*/ 497 w 921"/>
                <a:gd name="T7" fmla="*/ 236 h 764"/>
                <a:gd name="T8" fmla="*/ 319 w 921"/>
                <a:gd name="T9" fmla="*/ 0 h 764"/>
                <a:gd name="T10" fmla="*/ 0 w 921"/>
                <a:gd name="T11" fmla="*/ 0 h 764"/>
                <a:gd name="T12" fmla="*/ 0 w 921"/>
                <a:gd name="T13" fmla="*/ 62 h 764"/>
                <a:gd name="T14" fmla="*/ 12 w 921"/>
                <a:gd name="T15" fmla="*/ 62 h 764"/>
                <a:gd name="T16" fmla="*/ 211 w 921"/>
                <a:gd name="T17" fmla="*/ 178 h 764"/>
                <a:gd name="T18" fmla="*/ 344 w 921"/>
                <a:gd name="T19" fmla="*/ 352 h 764"/>
                <a:gd name="T20" fmla="*/ 128 w 921"/>
                <a:gd name="T21" fmla="*/ 601 h 764"/>
                <a:gd name="T22" fmla="*/ 348 w 921"/>
                <a:gd name="T23" fmla="*/ 601 h 764"/>
                <a:gd name="T24" fmla="*/ 443 w 921"/>
                <a:gd name="T25" fmla="*/ 489 h 764"/>
                <a:gd name="T26" fmla="*/ 651 w 921"/>
                <a:gd name="T27" fmla="*/ 763 h 764"/>
                <a:gd name="T28" fmla="*/ 900 w 921"/>
                <a:gd name="T29" fmla="*/ 763 h 764"/>
                <a:gd name="T30" fmla="*/ 506 w 921"/>
                <a:gd name="T31" fmla="*/ 248 h 764"/>
                <a:gd name="T32" fmla="*/ 705 w 921"/>
                <a:gd name="T33" fmla="*/ 248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21" h="764">
                  <a:moveTo>
                    <a:pt x="705" y="248"/>
                  </a:moveTo>
                  <a:lnTo>
                    <a:pt x="920" y="0"/>
                  </a:lnTo>
                  <a:lnTo>
                    <a:pt x="701" y="0"/>
                  </a:lnTo>
                  <a:lnTo>
                    <a:pt x="497" y="236"/>
                  </a:lnTo>
                  <a:lnTo>
                    <a:pt x="319" y="0"/>
                  </a:lnTo>
                  <a:lnTo>
                    <a:pt x="0" y="0"/>
                  </a:lnTo>
                  <a:lnTo>
                    <a:pt x="0" y="62"/>
                  </a:lnTo>
                  <a:lnTo>
                    <a:pt x="12" y="62"/>
                  </a:lnTo>
                  <a:cubicBezTo>
                    <a:pt x="120" y="70"/>
                    <a:pt x="145" y="87"/>
                    <a:pt x="211" y="178"/>
                  </a:cubicBezTo>
                  <a:lnTo>
                    <a:pt x="344" y="352"/>
                  </a:lnTo>
                  <a:lnTo>
                    <a:pt x="128" y="601"/>
                  </a:lnTo>
                  <a:lnTo>
                    <a:pt x="348" y="601"/>
                  </a:lnTo>
                  <a:lnTo>
                    <a:pt x="443" y="489"/>
                  </a:lnTo>
                  <a:lnTo>
                    <a:pt x="651" y="763"/>
                  </a:lnTo>
                  <a:lnTo>
                    <a:pt x="900" y="763"/>
                  </a:lnTo>
                  <a:lnTo>
                    <a:pt x="506" y="248"/>
                  </a:lnTo>
                  <a:lnTo>
                    <a:pt x="705" y="2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51" name="Freeform 23"/>
            <p:cNvSpPr>
              <a:spLocks noChangeArrowheads="1"/>
            </p:cNvSpPr>
            <p:nvPr/>
          </p:nvSpPr>
          <p:spPr bwMode="auto">
            <a:xfrm>
              <a:off x="7175500" y="4010025"/>
              <a:ext cx="176213" cy="111125"/>
            </a:xfrm>
            <a:custGeom>
              <a:avLst/>
              <a:gdLst>
                <a:gd name="T0" fmla="*/ 224 w 490"/>
                <a:gd name="T1" fmla="*/ 307 h 308"/>
                <a:gd name="T2" fmla="*/ 0 w 490"/>
                <a:gd name="T3" fmla="*/ 307 h 308"/>
                <a:gd name="T4" fmla="*/ 269 w 490"/>
                <a:gd name="T5" fmla="*/ 0 h 308"/>
                <a:gd name="T6" fmla="*/ 489 w 490"/>
                <a:gd name="T7" fmla="*/ 0 h 308"/>
                <a:gd name="T8" fmla="*/ 224 w 490"/>
                <a:gd name="T9" fmla="*/ 30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0" h="308">
                  <a:moveTo>
                    <a:pt x="224" y="307"/>
                  </a:moveTo>
                  <a:lnTo>
                    <a:pt x="0" y="307"/>
                  </a:lnTo>
                  <a:lnTo>
                    <a:pt x="269" y="0"/>
                  </a:lnTo>
                  <a:lnTo>
                    <a:pt x="489" y="0"/>
                  </a:lnTo>
                  <a:lnTo>
                    <a:pt x="224" y="30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0903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BC287-4352-A14C-8C28-1978B0A4D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AB2996-AA32-884B-8DA1-BA972956B9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36933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98BBE-AB3C-AF46-A8C2-1B8E90296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36F39-D576-A142-B8C4-82D39340FBF8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F4458A-4C63-DA4C-80CF-DB039AA5C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E24BC-3A94-7B48-9DD9-4B774C394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60F9F-9A4F-8648-99CB-84BA0F6FC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961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FF32021-29D2-9C47-8045-974010C91D87}"/>
              </a:ext>
            </a:extLst>
          </p:cNvPr>
          <p:cNvGrpSpPr/>
          <p:nvPr userDrawn="1"/>
        </p:nvGrpSpPr>
        <p:grpSpPr>
          <a:xfrm>
            <a:off x="3220799" y="2167157"/>
            <a:ext cx="2702403" cy="772379"/>
            <a:chOff x="2751138" y="3262313"/>
            <a:chExt cx="4665662" cy="1333500"/>
          </a:xfrm>
          <a:solidFill>
            <a:schemeClr val="tx2"/>
          </a:solidFill>
        </p:grpSpPr>
        <p:sp>
          <p:nvSpPr>
            <p:cNvPr id="7" name="Freeform 1">
              <a:extLst>
                <a:ext uri="{FF2B5EF4-FFF2-40B4-BE49-F238E27FC236}">
                  <a16:creationId xmlns:a16="http://schemas.microsoft.com/office/drawing/2014/main" id="{83CE6286-25E3-5C4E-A402-875F996A19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013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4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8" name="Freeform 2">
              <a:extLst>
                <a:ext uri="{FF2B5EF4-FFF2-40B4-BE49-F238E27FC236}">
                  <a16:creationId xmlns:a16="http://schemas.microsoft.com/office/drawing/2014/main" id="{2EC2A32F-DAB4-A34C-BECE-3159FE0ED2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3050" y="3275013"/>
              <a:ext cx="677863" cy="631825"/>
            </a:xfrm>
            <a:custGeom>
              <a:avLst/>
              <a:gdLst>
                <a:gd name="T0" fmla="*/ 1883 w 1884"/>
                <a:gd name="T1" fmla="*/ 0 h 1755"/>
                <a:gd name="T2" fmla="*/ 1883 w 1884"/>
                <a:gd name="T3" fmla="*/ 298 h 1755"/>
                <a:gd name="T4" fmla="*/ 1174 w 1884"/>
                <a:gd name="T5" fmla="*/ 298 h 1755"/>
                <a:gd name="T6" fmla="*/ 1174 w 1884"/>
                <a:gd name="T7" fmla="*/ 1754 h 1755"/>
                <a:gd name="T8" fmla="*/ 709 w 1884"/>
                <a:gd name="T9" fmla="*/ 1754 h 1755"/>
                <a:gd name="T10" fmla="*/ 709 w 1884"/>
                <a:gd name="T11" fmla="*/ 298 h 1755"/>
                <a:gd name="T12" fmla="*/ 0 w 1884"/>
                <a:gd name="T13" fmla="*/ 298 h 1755"/>
                <a:gd name="T14" fmla="*/ 0 w 1884"/>
                <a:gd name="T15" fmla="*/ 0 h 1755"/>
                <a:gd name="T16" fmla="*/ 1883 w 1884"/>
                <a:gd name="T17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4" h="1755">
                  <a:moveTo>
                    <a:pt x="1883" y="0"/>
                  </a:moveTo>
                  <a:cubicBezTo>
                    <a:pt x="1883" y="4"/>
                    <a:pt x="1883" y="298"/>
                    <a:pt x="1883" y="298"/>
                  </a:cubicBezTo>
                  <a:lnTo>
                    <a:pt x="1174" y="298"/>
                  </a:lnTo>
                  <a:lnTo>
                    <a:pt x="1174" y="1754"/>
                  </a:lnTo>
                  <a:lnTo>
                    <a:pt x="709" y="1754"/>
                  </a:lnTo>
                  <a:lnTo>
                    <a:pt x="709" y="298"/>
                  </a:lnTo>
                  <a:lnTo>
                    <a:pt x="0" y="298"/>
                  </a:lnTo>
                  <a:lnTo>
                    <a:pt x="0" y="0"/>
                  </a:lnTo>
                  <a:lnTo>
                    <a:pt x="188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CFABE890-91A1-A04E-9227-E7CB6243B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4863" y="3275013"/>
              <a:ext cx="796925" cy="631825"/>
            </a:xfrm>
            <a:custGeom>
              <a:avLst/>
              <a:gdLst>
                <a:gd name="T0" fmla="*/ 2214 w 2215"/>
                <a:gd name="T1" fmla="*/ 1754 h 1755"/>
                <a:gd name="T2" fmla="*/ 1695 w 2215"/>
                <a:gd name="T3" fmla="*/ 1754 h 1755"/>
                <a:gd name="T4" fmla="*/ 1542 w 2215"/>
                <a:gd name="T5" fmla="*/ 1377 h 1755"/>
                <a:gd name="T6" fmla="*/ 672 w 2215"/>
                <a:gd name="T7" fmla="*/ 1377 h 1755"/>
                <a:gd name="T8" fmla="*/ 518 w 2215"/>
                <a:gd name="T9" fmla="*/ 1754 h 1755"/>
                <a:gd name="T10" fmla="*/ 0 w 2215"/>
                <a:gd name="T11" fmla="*/ 1754 h 1755"/>
                <a:gd name="T12" fmla="*/ 825 w 2215"/>
                <a:gd name="T13" fmla="*/ 0 h 1755"/>
                <a:gd name="T14" fmla="*/ 1392 w 2215"/>
                <a:gd name="T15" fmla="*/ 0 h 1755"/>
                <a:gd name="T16" fmla="*/ 2214 w 2215"/>
                <a:gd name="T17" fmla="*/ 1754 h 1755"/>
                <a:gd name="T18" fmla="*/ 788 w 2215"/>
                <a:gd name="T19" fmla="*/ 1095 h 1755"/>
                <a:gd name="T20" fmla="*/ 1434 w 2215"/>
                <a:gd name="T21" fmla="*/ 1095 h 1755"/>
                <a:gd name="T22" fmla="*/ 1107 w 2215"/>
                <a:gd name="T23" fmla="*/ 298 h 1755"/>
                <a:gd name="T24" fmla="*/ 788 w 2215"/>
                <a:gd name="T25" fmla="*/ 1095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15" h="1755">
                  <a:moveTo>
                    <a:pt x="2214" y="1754"/>
                  </a:moveTo>
                  <a:cubicBezTo>
                    <a:pt x="2214" y="1754"/>
                    <a:pt x="1691" y="1754"/>
                    <a:pt x="1695" y="1754"/>
                  </a:cubicBezTo>
                  <a:lnTo>
                    <a:pt x="1542" y="1377"/>
                  </a:lnTo>
                  <a:lnTo>
                    <a:pt x="672" y="1377"/>
                  </a:lnTo>
                  <a:cubicBezTo>
                    <a:pt x="672" y="1377"/>
                    <a:pt x="522" y="1754"/>
                    <a:pt x="518" y="1754"/>
                  </a:cubicBezTo>
                  <a:lnTo>
                    <a:pt x="0" y="1754"/>
                  </a:lnTo>
                  <a:lnTo>
                    <a:pt x="825" y="0"/>
                  </a:lnTo>
                  <a:lnTo>
                    <a:pt x="1392" y="0"/>
                  </a:lnTo>
                  <a:lnTo>
                    <a:pt x="2214" y="1754"/>
                  </a:lnTo>
                  <a:close/>
                  <a:moveTo>
                    <a:pt x="788" y="1095"/>
                  </a:moveTo>
                  <a:lnTo>
                    <a:pt x="1434" y="1095"/>
                  </a:lnTo>
                  <a:lnTo>
                    <a:pt x="1107" y="298"/>
                  </a:lnTo>
                  <a:lnTo>
                    <a:pt x="788" y="109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8E064252-4A22-6A4E-8BBD-75A62A08B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5000" y="3275013"/>
              <a:ext cx="166688" cy="631825"/>
            </a:xfrm>
            <a:custGeom>
              <a:avLst/>
              <a:gdLst>
                <a:gd name="T0" fmla="*/ 232 w 465"/>
                <a:gd name="T1" fmla="*/ 1754 h 1755"/>
                <a:gd name="T2" fmla="*/ 0 w 465"/>
                <a:gd name="T3" fmla="*/ 1754 h 1755"/>
                <a:gd name="T4" fmla="*/ 0 w 465"/>
                <a:gd name="T5" fmla="*/ 0 h 1755"/>
                <a:gd name="T6" fmla="*/ 464 w 465"/>
                <a:gd name="T7" fmla="*/ 0 h 1755"/>
                <a:gd name="T8" fmla="*/ 464 w 465"/>
                <a:gd name="T9" fmla="*/ 1754 h 1755"/>
                <a:gd name="T10" fmla="*/ 232 w 465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5" h="1755">
                  <a:moveTo>
                    <a:pt x="232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4" y="0"/>
                  </a:lnTo>
                  <a:lnTo>
                    <a:pt x="464" y="1754"/>
                  </a:lnTo>
                  <a:lnTo>
                    <a:pt x="232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108F8D7-9972-EC43-941C-8F985F444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958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5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0D7BD6F-B44E-EF4C-83B8-E49C990AC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4450" y="3275013"/>
              <a:ext cx="168275" cy="631825"/>
            </a:xfrm>
            <a:custGeom>
              <a:avLst/>
              <a:gdLst>
                <a:gd name="T0" fmla="*/ 233 w 466"/>
                <a:gd name="T1" fmla="*/ 1754 h 1755"/>
                <a:gd name="T2" fmla="*/ 0 w 466"/>
                <a:gd name="T3" fmla="*/ 1754 h 1755"/>
                <a:gd name="T4" fmla="*/ 0 w 466"/>
                <a:gd name="T5" fmla="*/ 0 h 1755"/>
                <a:gd name="T6" fmla="*/ 465 w 466"/>
                <a:gd name="T7" fmla="*/ 0 h 1755"/>
                <a:gd name="T8" fmla="*/ 465 w 466"/>
                <a:gd name="T9" fmla="*/ 1754 h 1755"/>
                <a:gd name="T10" fmla="*/ 233 w 466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6" h="1755">
                  <a:moveTo>
                    <a:pt x="233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5" y="0"/>
                  </a:lnTo>
                  <a:lnTo>
                    <a:pt x="465" y="1754"/>
                  </a:lnTo>
                  <a:lnTo>
                    <a:pt x="233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E06C8074-B6A4-D343-A411-79AE8E570D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3213" y="3262313"/>
              <a:ext cx="715962" cy="663575"/>
            </a:xfrm>
            <a:custGeom>
              <a:avLst/>
              <a:gdLst>
                <a:gd name="T0" fmla="*/ 62 w 1988"/>
                <a:gd name="T1" fmla="*/ 1307 h 1842"/>
                <a:gd name="T2" fmla="*/ 0 w 1988"/>
                <a:gd name="T3" fmla="*/ 933 h 1842"/>
                <a:gd name="T4" fmla="*/ 120 w 1988"/>
                <a:gd name="T5" fmla="*/ 423 h 1842"/>
                <a:gd name="T6" fmla="*/ 518 w 1988"/>
                <a:gd name="T7" fmla="*/ 91 h 1842"/>
                <a:gd name="T8" fmla="*/ 1033 w 1988"/>
                <a:gd name="T9" fmla="*/ 0 h 1842"/>
                <a:gd name="T10" fmla="*/ 1618 w 1988"/>
                <a:gd name="T11" fmla="*/ 125 h 1842"/>
                <a:gd name="T12" fmla="*/ 1950 w 1988"/>
                <a:gd name="T13" fmla="*/ 531 h 1842"/>
                <a:gd name="T14" fmla="*/ 1966 w 1988"/>
                <a:gd name="T15" fmla="*/ 643 h 1842"/>
                <a:gd name="T16" fmla="*/ 1481 w 1988"/>
                <a:gd name="T17" fmla="*/ 643 h 1842"/>
                <a:gd name="T18" fmla="*/ 1456 w 1988"/>
                <a:gd name="T19" fmla="*/ 506 h 1842"/>
                <a:gd name="T20" fmla="*/ 1240 w 1988"/>
                <a:gd name="T21" fmla="*/ 303 h 1842"/>
                <a:gd name="T22" fmla="*/ 1037 w 1988"/>
                <a:gd name="T23" fmla="*/ 274 h 1842"/>
                <a:gd name="T24" fmla="*/ 809 w 1988"/>
                <a:gd name="T25" fmla="*/ 315 h 1842"/>
                <a:gd name="T26" fmla="*/ 556 w 1988"/>
                <a:gd name="T27" fmla="*/ 573 h 1842"/>
                <a:gd name="T28" fmla="*/ 494 w 1988"/>
                <a:gd name="T29" fmla="*/ 942 h 1842"/>
                <a:gd name="T30" fmla="*/ 539 w 1988"/>
                <a:gd name="T31" fmla="*/ 1249 h 1842"/>
                <a:gd name="T32" fmla="*/ 792 w 1988"/>
                <a:gd name="T33" fmla="*/ 1527 h 1842"/>
                <a:gd name="T34" fmla="*/ 1041 w 1988"/>
                <a:gd name="T35" fmla="*/ 1572 h 1842"/>
                <a:gd name="T36" fmla="*/ 1257 w 1988"/>
                <a:gd name="T37" fmla="*/ 1539 h 1842"/>
                <a:gd name="T38" fmla="*/ 1460 w 1988"/>
                <a:gd name="T39" fmla="*/ 1356 h 1842"/>
                <a:gd name="T40" fmla="*/ 1497 w 1988"/>
                <a:gd name="T41" fmla="*/ 1170 h 1842"/>
                <a:gd name="T42" fmla="*/ 1987 w 1988"/>
                <a:gd name="T43" fmla="*/ 1170 h 1842"/>
                <a:gd name="T44" fmla="*/ 1962 w 1988"/>
                <a:gd name="T45" fmla="*/ 1336 h 1842"/>
                <a:gd name="T46" fmla="*/ 1638 w 1988"/>
                <a:gd name="T47" fmla="*/ 1721 h 1842"/>
                <a:gd name="T48" fmla="*/ 1041 w 1988"/>
                <a:gd name="T49" fmla="*/ 1841 h 1842"/>
                <a:gd name="T50" fmla="*/ 568 w 1988"/>
                <a:gd name="T51" fmla="*/ 1771 h 1842"/>
                <a:gd name="T52" fmla="*/ 62 w 1988"/>
                <a:gd name="T53" fmla="*/ 1307 h 1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88" h="1842">
                  <a:moveTo>
                    <a:pt x="62" y="1307"/>
                  </a:moveTo>
                  <a:cubicBezTo>
                    <a:pt x="21" y="1191"/>
                    <a:pt x="0" y="1066"/>
                    <a:pt x="0" y="933"/>
                  </a:cubicBezTo>
                  <a:cubicBezTo>
                    <a:pt x="0" y="751"/>
                    <a:pt x="33" y="573"/>
                    <a:pt x="120" y="423"/>
                  </a:cubicBezTo>
                  <a:cubicBezTo>
                    <a:pt x="211" y="270"/>
                    <a:pt x="348" y="154"/>
                    <a:pt x="518" y="91"/>
                  </a:cubicBezTo>
                  <a:cubicBezTo>
                    <a:pt x="680" y="33"/>
                    <a:pt x="850" y="0"/>
                    <a:pt x="1033" y="0"/>
                  </a:cubicBezTo>
                  <a:cubicBezTo>
                    <a:pt x="1240" y="0"/>
                    <a:pt x="1439" y="46"/>
                    <a:pt x="1618" y="125"/>
                  </a:cubicBezTo>
                  <a:cubicBezTo>
                    <a:pt x="1784" y="195"/>
                    <a:pt x="1912" y="349"/>
                    <a:pt x="1950" y="531"/>
                  </a:cubicBezTo>
                  <a:cubicBezTo>
                    <a:pt x="1958" y="568"/>
                    <a:pt x="1962" y="606"/>
                    <a:pt x="1966" y="643"/>
                  </a:cubicBezTo>
                  <a:lnTo>
                    <a:pt x="1481" y="643"/>
                  </a:lnTo>
                  <a:cubicBezTo>
                    <a:pt x="1481" y="597"/>
                    <a:pt x="1472" y="552"/>
                    <a:pt x="1456" y="506"/>
                  </a:cubicBezTo>
                  <a:cubicBezTo>
                    <a:pt x="1419" y="411"/>
                    <a:pt x="1340" y="332"/>
                    <a:pt x="1240" y="303"/>
                  </a:cubicBezTo>
                  <a:cubicBezTo>
                    <a:pt x="1174" y="282"/>
                    <a:pt x="1107" y="274"/>
                    <a:pt x="1037" y="274"/>
                  </a:cubicBezTo>
                  <a:cubicBezTo>
                    <a:pt x="958" y="274"/>
                    <a:pt x="879" y="286"/>
                    <a:pt x="809" y="315"/>
                  </a:cubicBezTo>
                  <a:cubicBezTo>
                    <a:pt x="688" y="357"/>
                    <a:pt x="597" y="452"/>
                    <a:pt x="556" y="573"/>
                  </a:cubicBezTo>
                  <a:cubicBezTo>
                    <a:pt x="514" y="689"/>
                    <a:pt x="494" y="813"/>
                    <a:pt x="494" y="942"/>
                  </a:cubicBezTo>
                  <a:cubicBezTo>
                    <a:pt x="494" y="1050"/>
                    <a:pt x="510" y="1153"/>
                    <a:pt x="539" y="1249"/>
                  </a:cubicBezTo>
                  <a:cubicBezTo>
                    <a:pt x="572" y="1377"/>
                    <a:pt x="672" y="1481"/>
                    <a:pt x="792" y="1527"/>
                  </a:cubicBezTo>
                  <a:cubicBezTo>
                    <a:pt x="871" y="1556"/>
                    <a:pt x="954" y="1572"/>
                    <a:pt x="1041" y="1572"/>
                  </a:cubicBezTo>
                  <a:cubicBezTo>
                    <a:pt x="1116" y="1572"/>
                    <a:pt x="1186" y="1560"/>
                    <a:pt x="1257" y="1539"/>
                  </a:cubicBezTo>
                  <a:cubicBezTo>
                    <a:pt x="1348" y="1510"/>
                    <a:pt x="1423" y="1444"/>
                    <a:pt x="1460" y="1356"/>
                  </a:cubicBezTo>
                  <a:cubicBezTo>
                    <a:pt x="1485" y="1298"/>
                    <a:pt x="1497" y="1236"/>
                    <a:pt x="1497" y="1170"/>
                  </a:cubicBezTo>
                  <a:lnTo>
                    <a:pt x="1987" y="1170"/>
                  </a:lnTo>
                  <a:cubicBezTo>
                    <a:pt x="1983" y="1228"/>
                    <a:pt x="1974" y="1282"/>
                    <a:pt x="1962" y="1336"/>
                  </a:cubicBezTo>
                  <a:cubicBezTo>
                    <a:pt x="1920" y="1510"/>
                    <a:pt x="1800" y="1655"/>
                    <a:pt x="1638" y="1721"/>
                  </a:cubicBezTo>
                  <a:cubicBezTo>
                    <a:pt x="1456" y="1800"/>
                    <a:pt x="1253" y="1841"/>
                    <a:pt x="1041" y="1841"/>
                  </a:cubicBezTo>
                  <a:cubicBezTo>
                    <a:pt x="875" y="1841"/>
                    <a:pt x="718" y="1817"/>
                    <a:pt x="568" y="1771"/>
                  </a:cubicBezTo>
                  <a:cubicBezTo>
                    <a:pt x="336" y="1692"/>
                    <a:pt x="137" y="1527"/>
                    <a:pt x="62" y="13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1E4F36FC-5229-474D-A767-FDC5532A65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1138" y="4083050"/>
              <a:ext cx="153987" cy="398463"/>
            </a:xfrm>
            <a:custGeom>
              <a:avLst/>
              <a:gdLst>
                <a:gd name="T0" fmla="*/ 415 w 428"/>
                <a:gd name="T1" fmla="*/ 0 h 1109"/>
                <a:gd name="T2" fmla="*/ 0 w 428"/>
                <a:gd name="T3" fmla="*/ 38 h 1109"/>
                <a:gd name="T4" fmla="*/ 0 w 428"/>
                <a:gd name="T5" fmla="*/ 100 h 1109"/>
                <a:gd name="T6" fmla="*/ 12 w 428"/>
                <a:gd name="T7" fmla="*/ 100 h 1109"/>
                <a:gd name="T8" fmla="*/ 178 w 428"/>
                <a:gd name="T9" fmla="*/ 241 h 1109"/>
                <a:gd name="T10" fmla="*/ 178 w 428"/>
                <a:gd name="T11" fmla="*/ 1108 h 1109"/>
                <a:gd name="T12" fmla="*/ 427 w 428"/>
                <a:gd name="T13" fmla="*/ 1108 h 1109"/>
                <a:gd name="T14" fmla="*/ 427 w 428"/>
                <a:gd name="T15" fmla="*/ 0 h 1109"/>
                <a:gd name="T16" fmla="*/ 415 w 428"/>
                <a:gd name="T17" fmla="*/ 0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8" h="1109">
                  <a:moveTo>
                    <a:pt x="415" y="0"/>
                  </a:moveTo>
                  <a:lnTo>
                    <a:pt x="0" y="38"/>
                  </a:lnTo>
                  <a:lnTo>
                    <a:pt x="0" y="100"/>
                  </a:lnTo>
                  <a:lnTo>
                    <a:pt x="12" y="100"/>
                  </a:lnTo>
                  <a:cubicBezTo>
                    <a:pt x="178" y="121"/>
                    <a:pt x="178" y="121"/>
                    <a:pt x="178" y="241"/>
                  </a:cubicBezTo>
                  <a:lnTo>
                    <a:pt x="178" y="1108"/>
                  </a:lnTo>
                  <a:lnTo>
                    <a:pt x="427" y="1108"/>
                  </a:lnTo>
                  <a:lnTo>
                    <a:pt x="427" y="0"/>
                  </a:lnTo>
                  <a:lnTo>
                    <a:pt x="41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A860B57-E95B-4342-A506-9A42E1803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6088" y="4198938"/>
              <a:ext cx="315912" cy="282575"/>
            </a:xfrm>
            <a:custGeom>
              <a:avLst/>
              <a:gdLst>
                <a:gd name="T0" fmla="*/ 643 w 876"/>
                <a:gd name="T1" fmla="*/ 4 h 785"/>
                <a:gd name="T2" fmla="*/ 353 w 876"/>
                <a:gd name="T3" fmla="*/ 170 h 785"/>
                <a:gd name="T4" fmla="*/ 353 w 876"/>
                <a:gd name="T5" fmla="*/ 0 h 785"/>
                <a:gd name="T6" fmla="*/ 336 w 876"/>
                <a:gd name="T7" fmla="*/ 4 h 785"/>
                <a:gd name="T8" fmla="*/ 0 w 876"/>
                <a:gd name="T9" fmla="*/ 58 h 785"/>
                <a:gd name="T10" fmla="*/ 0 w 876"/>
                <a:gd name="T11" fmla="*/ 116 h 785"/>
                <a:gd name="T12" fmla="*/ 17 w 876"/>
                <a:gd name="T13" fmla="*/ 116 h 785"/>
                <a:gd name="T14" fmla="*/ 145 w 876"/>
                <a:gd name="T15" fmla="*/ 240 h 785"/>
                <a:gd name="T16" fmla="*/ 145 w 876"/>
                <a:gd name="T17" fmla="*/ 784 h 785"/>
                <a:gd name="T18" fmla="*/ 353 w 876"/>
                <a:gd name="T19" fmla="*/ 784 h 785"/>
                <a:gd name="T20" fmla="*/ 353 w 876"/>
                <a:gd name="T21" fmla="*/ 386 h 785"/>
                <a:gd name="T22" fmla="*/ 560 w 876"/>
                <a:gd name="T23" fmla="*/ 141 h 785"/>
                <a:gd name="T24" fmla="*/ 664 w 876"/>
                <a:gd name="T25" fmla="*/ 361 h 785"/>
                <a:gd name="T26" fmla="*/ 664 w 876"/>
                <a:gd name="T27" fmla="*/ 784 h 785"/>
                <a:gd name="T28" fmla="*/ 871 w 876"/>
                <a:gd name="T29" fmla="*/ 784 h 785"/>
                <a:gd name="T30" fmla="*/ 871 w 876"/>
                <a:gd name="T31" fmla="*/ 240 h 785"/>
                <a:gd name="T32" fmla="*/ 643 w 876"/>
                <a:gd name="T33" fmla="*/ 4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6" h="785">
                  <a:moveTo>
                    <a:pt x="643" y="4"/>
                  </a:moveTo>
                  <a:cubicBezTo>
                    <a:pt x="490" y="4"/>
                    <a:pt x="398" y="108"/>
                    <a:pt x="353" y="170"/>
                  </a:cubicBezTo>
                  <a:cubicBezTo>
                    <a:pt x="353" y="112"/>
                    <a:pt x="353" y="0"/>
                    <a:pt x="353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7" y="116"/>
                  </a:lnTo>
                  <a:cubicBezTo>
                    <a:pt x="124" y="120"/>
                    <a:pt x="145" y="141"/>
                    <a:pt x="145" y="240"/>
                  </a:cubicBezTo>
                  <a:lnTo>
                    <a:pt x="145" y="784"/>
                  </a:lnTo>
                  <a:lnTo>
                    <a:pt x="353" y="784"/>
                  </a:lnTo>
                  <a:lnTo>
                    <a:pt x="353" y="386"/>
                  </a:lnTo>
                  <a:cubicBezTo>
                    <a:pt x="353" y="278"/>
                    <a:pt x="452" y="141"/>
                    <a:pt x="560" y="141"/>
                  </a:cubicBezTo>
                  <a:cubicBezTo>
                    <a:pt x="660" y="141"/>
                    <a:pt x="664" y="224"/>
                    <a:pt x="664" y="361"/>
                  </a:cubicBezTo>
                  <a:lnTo>
                    <a:pt x="664" y="784"/>
                  </a:lnTo>
                  <a:lnTo>
                    <a:pt x="871" y="784"/>
                  </a:lnTo>
                  <a:lnTo>
                    <a:pt x="871" y="240"/>
                  </a:lnTo>
                  <a:cubicBezTo>
                    <a:pt x="875" y="87"/>
                    <a:pt x="792" y="4"/>
                    <a:pt x="643" y="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897D6BB8-A7EC-C84A-8F10-580F991CAD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6138" y="4200525"/>
              <a:ext cx="212725" cy="288925"/>
            </a:xfrm>
            <a:custGeom>
              <a:avLst/>
              <a:gdLst>
                <a:gd name="T0" fmla="*/ 348 w 590"/>
                <a:gd name="T1" fmla="*/ 303 h 802"/>
                <a:gd name="T2" fmla="*/ 195 w 590"/>
                <a:gd name="T3" fmla="*/ 170 h 802"/>
                <a:gd name="T4" fmla="*/ 307 w 590"/>
                <a:gd name="T5" fmla="*/ 100 h 802"/>
                <a:gd name="T6" fmla="*/ 502 w 590"/>
                <a:gd name="T7" fmla="*/ 166 h 802"/>
                <a:gd name="T8" fmla="*/ 535 w 590"/>
                <a:gd name="T9" fmla="*/ 187 h 802"/>
                <a:gd name="T10" fmla="*/ 535 w 590"/>
                <a:gd name="T11" fmla="*/ 162 h 802"/>
                <a:gd name="T12" fmla="*/ 535 w 590"/>
                <a:gd name="T13" fmla="*/ 33 h 802"/>
                <a:gd name="T14" fmla="*/ 506 w 590"/>
                <a:gd name="T15" fmla="*/ 25 h 802"/>
                <a:gd name="T16" fmla="*/ 315 w 590"/>
                <a:gd name="T17" fmla="*/ 0 h 802"/>
                <a:gd name="T18" fmla="*/ 0 w 590"/>
                <a:gd name="T19" fmla="*/ 224 h 802"/>
                <a:gd name="T20" fmla="*/ 228 w 590"/>
                <a:gd name="T21" fmla="*/ 465 h 802"/>
                <a:gd name="T22" fmla="*/ 390 w 590"/>
                <a:gd name="T23" fmla="*/ 606 h 802"/>
                <a:gd name="T24" fmla="*/ 249 w 590"/>
                <a:gd name="T25" fmla="*/ 697 h 802"/>
                <a:gd name="T26" fmla="*/ 20 w 590"/>
                <a:gd name="T27" fmla="*/ 618 h 802"/>
                <a:gd name="T28" fmla="*/ 0 w 590"/>
                <a:gd name="T29" fmla="*/ 606 h 802"/>
                <a:gd name="T30" fmla="*/ 0 w 590"/>
                <a:gd name="T31" fmla="*/ 767 h 802"/>
                <a:gd name="T32" fmla="*/ 16 w 590"/>
                <a:gd name="T33" fmla="*/ 771 h 802"/>
                <a:gd name="T34" fmla="*/ 244 w 590"/>
                <a:gd name="T35" fmla="*/ 801 h 802"/>
                <a:gd name="T36" fmla="*/ 580 w 590"/>
                <a:gd name="T37" fmla="*/ 568 h 802"/>
                <a:gd name="T38" fmla="*/ 348 w 590"/>
                <a:gd name="T39" fmla="*/ 303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90" h="802">
                  <a:moveTo>
                    <a:pt x="348" y="303"/>
                  </a:moveTo>
                  <a:cubicBezTo>
                    <a:pt x="265" y="261"/>
                    <a:pt x="195" y="228"/>
                    <a:pt x="195" y="170"/>
                  </a:cubicBezTo>
                  <a:cubicBezTo>
                    <a:pt x="195" y="104"/>
                    <a:pt x="274" y="100"/>
                    <a:pt x="307" y="100"/>
                  </a:cubicBezTo>
                  <a:cubicBezTo>
                    <a:pt x="394" y="100"/>
                    <a:pt x="468" y="145"/>
                    <a:pt x="502" y="166"/>
                  </a:cubicBezTo>
                  <a:lnTo>
                    <a:pt x="535" y="187"/>
                  </a:lnTo>
                  <a:lnTo>
                    <a:pt x="535" y="162"/>
                  </a:lnTo>
                  <a:lnTo>
                    <a:pt x="535" y="33"/>
                  </a:lnTo>
                  <a:lnTo>
                    <a:pt x="506" y="25"/>
                  </a:lnTo>
                  <a:cubicBezTo>
                    <a:pt x="468" y="17"/>
                    <a:pt x="398" y="0"/>
                    <a:pt x="315" y="0"/>
                  </a:cubicBezTo>
                  <a:cubicBezTo>
                    <a:pt x="120" y="0"/>
                    <a:pt x="0" y="83"/>
                    <a:pt x="0" y="224"/>
                  </a:cubicBezTo>
                  <a:cubicBezTo>
                    <a:pt x="0" y="353"/>
                    <a:pt x="124" y="411"/>
                    <a:pt x="228" y="465"/>
                  </a:cubicBezTo>
                  <a:cubicBezTo>
                    <a:pt x="311" y="506"/>
                    <a:pt x="390" y="543"/>
                    <a:pt x="390" y="606"/>
                  </a:cubicBezTo>
                  <a:cubicBezTo>
                    <a:pt x="390" y="664"/>
                    <a:pt x="340" y="697"/>
                    <a:pt x="249" y="697"/>
                  </a:cubicBezTo>
                  <a:cubicBezTo>
                    <a:pt x="149" y="697"/>
                    <a:pt x="70" y="647"/>
                    <a:pt x="20" y="618"/>
                  </a:cubicBezTo>
                  <a:lnTo>
                    <a:pt x="0" y="606"/>
                  </a:lnTo>
                  <a:lnTo>
                    <a:pt x="0" y="767"/>
                  </a:lnTo>
                  <a:lnTo>
                    <a:pt x="16" y="771"/>
                  </a:lnTo>
                  <a:cubicBezTo>
                    <a:pt x="58" y="780"/>
                    <a:pt x="137" y="801"/>
                    <a:pt x="244" y="801"/>
                  </a:cubicBezTo>
                  <a:cubicBezTo>
                    <a:pt x="456" y="801"/>
                    <a:pt x="580" y="713"/>
                    <a:pt x="580" y="568"/>
                  </a:cubicBezTo>
                  <a:cubicBezTo>
                    <a:pt x="589" y="419"/>
                    <a:pt x="460" y="357"/>
                    <a:pt x="348" y="30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253D0BF-D0CA-294A-87A8-6172CE8128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5375" y="4198938"/>
              <a:ext cx="325438" cy="396875"/>
            </a:xfrm>
            <a:custGeom>
              <a:avLst/>
              <a:gdLst>
                <a:gd name="T0" fmla="*/ 577 w 906"/>
                <a:gd name="T1" fmla="*/ 4 h 1104"/>
                <a:gd name="T2" fmla="*/ 357 w 906"/>
                <a:gd name="T3" fmla="*/ 112 h 1104"/>
                <a:gd name="T4" fmla="*/ 357 w 906"/>
                <a:gd name="T5" fmla="*/ 0 h 1104"/>
                <a:gd name="T6" fmla="*/ 336 w 906"/>
                <a:gd name="T7" fmla="*/ 4 h 1104"/>
                <a:gd name="T8" fmla="*/ 0 w 906"/>
                <a:gd name="T9" fmla="*/ 58 h 1104"/>
                <a:gd name="T10" fmla="*/ 0 w 906"/>
                <a:gd name="T11" fmla="*/ 116 h 1104"/>
                <a:gd name="T12" fmla="*/ 13 w 906"/>
                <a:gd name="T13" fmla="*/ 116 h 1104"/>
                <a:gd name="T14" fmla="*/ 137 w 906"/>
                <a:gd name="T15" fmla="*/ 240 h 1104"/>
                <a:gd name="T16" fmla="*/ 137 w 906"/>
                <a:gd name="T17" fmla="*/ 1103 h 1104"/>
                <a:gd name="T18" fmla="*/ 345 w 906"/>
                <a:gd name="T19" fmla="*/ 1103 h 1104"/>
                <a:gd name="T20" fmla="*/ 345 w 906"/>
                <a:gd name="T21" fmla="*/ 709 h 1104"/>
                <a:gd name="T22" fmla="*/ 560 w 906"/>
                <a:gd name="T23" fmla="*/ 800 h 1104"/>
                <a:gd name="T24" fmla="*/ 896 w 906"/>
                <a:gd name="T25" fmla="*/ 390 h 1104"/>
                <a:gd name="T26" fmla="*/ 577 w 906"/>
                <a:gd name="T27" fmla="*/ 4 h 1104"/>
                <a:gd name="T28" fmla="*/ 515 w 906"/>
                <a:gd name="T29" fmla="*/ 120 h 1104"/>
                <a:gd name="T30" fmla="*/ 672 w 906"/>
                <a:gd name="T31" fmla="*/ 394 h 1104"/>
                <a:gd name="T32" fmla="*/ 515 w 906"/>
                <a:gd name="T33" fmla="*/ 688 h 1104"/>
                <a:gd name="T34" fmla="*/ 349 w 906"/>
                <a:gd name="T35" fmla="*/ 456 h 1104"/>
                <a:gd name="T36" fmla="*/ 349 w 906"/>
                <a:gd name="T37" fmla="*/ 390 h 1104"/>
                <a:gd name="T38" fmla="*/ 515 w 906"/>
                <a:gd name="T39" fmla="*/ 120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6" h="1104">
                  <a:moveTo>
                    <a:pt x="577" y="4"/>
                  </a:moveTo>
                  <a:cubicBezTo>
                    <a:pt x="498" y="4"/>
                    <a:pt x="424" y="41"/>
                    <a:pt x="357" y="112"/>
                  </a:cubicBezTo>
                  <a:cubicBezTo>
                    <a:pt x="357" y="75"/>
                    <a:pt x="357" y="0"/>
                    <a:pt x="357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3" y="116"/>
                  </a:lnTo>
                  <a:cubicBezTo>
                    <a:pt x="117" y="120"/>
                    <a:pt x="137" y="141"/>
                    <a:pt x="137" y="240"/>
                  </a:cubicBezTo>
                  <a:lnTo>
                    <a:pt x="137" y="1103"/>
                  </a:lnTo>
                  <a:lnTo>
                    <a:pt x="345" y="1103"/>
                  </a:lnTo>
                  <a:cubicBezTo>
                    <a:pt x="345" y="1103"/>
                    <a:pt x="345" y="775"/>
                    <a:pt x="345" y="709"/>
                  </a:cubicBezTo>
                  <a:cubicBezTo>
                    <a:pt x="382" y="755"/>
                    <a:pt x="444" y="800"/>
                    <a:pt x="560" y="800"/>
                  </a:cubicBezTo>
                  <a:cubicBezTo>
                    <a:pt x="780" y="800"/>
                    <a:pt x="896" y="659"/>
                    <a:pt x="896" y="390"/>
                  </a:cubicBezTo>
                  <a:cubicBezTo>
                    <a:pt x="905" y="145"/>
                    <a:pt x="784" y="4"/>
                    <a:pt x="577" y="4"/>
                  </a:cubicBezTo>
                  <a:close/>
                  <a:moveTo>
                    <a:pt x="515" y="120"/>
                  </a:moveTo>
                  <a:cubicBezTo>
                    <a:pt x="656" y="120"/>
                    <a:pt x="672" y="274"/>
                    <a:pt x="672" y="394"/>
                  </a:cubicBezTo>
                  <a:cubicBezTo>
                    <a:pt x="672" y="593"/>
                    <a:pt x="623" y="688"/>
                    <a:pt x="515" y="688"/>
                  </a:cubicBezTo>
                  <a:cubicBezTo>
                    <a:pt x="378" y="688"/>
                    <a:pt x="349" y="560"/>
                    <a:pt x="349" y="456"/>
                  </a:cubicBezTo>
                  <a:lnTo>
                    <a:pt x="349" y="390"/>
                  </a:lnTo>
                  <a:cubicBezTo>
                    <a:pt x="353" y="307"/>
                    <a:pt x="370" y="120"/>
                    <a:pt x="515" y="12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F9D6BD53-2FE1-CE44-92D5-50802875B2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3200" y="4198938"/>
              <a:ext cx="123825" cy="282575"/>
            </a:xfrm>
            <a:custGeom>
              <a:avLst/>
              <a:gdLst>
                <a:gd name="T0" fmla="*/ 0 w 345"/>
                <a:gd name="T1" fmla="*/ 58 h 785"/>
                <a:gd name="T2" fmla="*/ 0 w 345"/>
                <a:gd name="T3" fmla="*/ 116 h 785"/>
                <a:gd name="T4" fmla="*/ 12 w 345"/>
                <a:gd name="T5" fmla="*/ 116 h 785"/>
                <a:gd name="T6" fmla="*/ 137 w 345"/>
                <a:gd name="T7" fmla="*/ 240 h 785"/>
                <a:gd name="T8" fmla="*/ 137 w 345"/>
                <a:gd name="T9" fmla="*/ 784 h 785"/>
                <a:gd name="T10" fmla="*/ 344 w 345"/>
                <a:gd name="T11" fmla="*/ 784 h 785"/>
                <a:gd name="T12" fmla="*/ 344 w 345"/>
                <a:gd name="T13" fmla="*/ 0 h 785"/>
                <a:gd name="T14" fmla="*/ 328 w 345"/>
                <a:gd name="T15" fmla="*/ 4 h 785"/>
                <a:gd name="T16" fmla="*/ 0 w 345"/>
                <a:gd name="T17" fmla="*/ 58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785">
                  <a:moveTo>
                    <a:pt x="0" y="58"/>
                  </a:moveTo>
                  <a:lnTo>
                    <a:pt x="0" y="116"/>
                  </a:lnTo>
                  <a:lnTo>
                    <a:pt x="12" y="116"/>
                  </a:lnTo>
                  <a:cubicBezTo>
                    <a:pt x="116" y="120"/>
                    <a:pt x="137" y="141"/>
                    <a:pt x="137" y="240"/>
                  </a:cubicBezTo>
                  <a:lnTo>
                    <a:pt x="137" y="784"/>
                  </a:lnTo>
                  <a:lnTo>
                    <a:pt x="344" y="784"/>
                  </a:lnTo>
                  <a:lnTo>
                    <a:pt x="344" y="0"/>
                  </a:lnTo>
                  <a:lnTo>
                    <a:pt x="328" y="4"/>
                  </a:lnTo>
                  <a:lnTo>
                    <a:pt x="0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32EA4C5-D602-4148-99B5-0BF331DA5D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063" y="4084638"/>
              <a:ext cx="93662" cy="82550"/>
            </a:xfrm>
            <a:custGeom>
              <a:avLst/>
              <a:gdLst>
                <a:gd name="T0" fmla="*/ 129 w 262"/>
                <a:gd name="T1" fmla="*/ 228 h 229"/>
                <a:gd name="T2" fmla="*/ 261 w 262"/>
                <a:gd name="T3" fmla="*/ 112 h 229"/>
                <a:gd name="T4" fmla="*/ 133 w 262"/>
                <a:gd name="T5" fmla="*/ 0 h 229"/>
                <a:gd name="T6" fmla="*/ 4 w 262"/>
                <a:gd name="T7" fmla="*/ 112 h 229"/>
                <a:gd name="T8" fmla="*/ 129 w 262"/>
                <a:gd name="T9" fmla="*/ 22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229">
                  <a:moveTo>
                    <a:pt x="129" y="228"/>
                  </a:moveTo>
                  <a:cubicBezTo>
                    <a:pt x="199" y="228"/>
                    <a:pt x="261" y="178"/>
                    <a:pt x="261" y="112"/>
                  </a:cubicBezTo>
                  <a:cubicBezTo>
                    <a:pt x="261" y="49"/>
                    <a:pt x="203" y="0"/>
                    <a:pt x="133" y="0"/>
                  </a:cubicBezTo>
                  <a:cubicBezTo>
                    <a:pt x="62" y="0"/>
                    <a:pt x="4" y="49"/>
                    <a:pt x="4" y="112"/>
                  </a:cubicBezTo>
                  <a:cubicBezTo>
                    <a:pt x="0" y="178"/>
                    <a:pt x="58" y="228"/>
                    <a:pt x="129" y="22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4FD60C1F-71C0-A243-9C31-296845291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638" y="4200525"/>
              <a:ext cx="244475" cy="280988"/>
            </a:xfrm>
            <a:custGeom>
              <a:avLst/>
              <a:gdLst>
                <a:gd name="T0" fmla="*/ 676 w 677"/>
                <a:gd name="T1" fmla="*/ 174 h 781"/>
                <a:gd name="T2" fmla="*/ 676 w 677"/>
                <a:gd name="T3" fmla="*/ 12 h 781"/>
                <a:gd name="T4" fmla="*/ 663 w 677"/>
                <a:gd name="T5" fmla="*/ 12 h 781"/>
                <a:gd name="T6" fmla="*/ 564 w 677"/>
                <a:gd name="T7" fmla="*/ 4 h 781"/>
                <a:gd name="T8" fmla="*/ 348 w 677"/>
                <a:gd name="T9" fmla="*/ 158 h 781"/>
                <a:gd name="T10" fmla="*/ 348 w 677"/>
                <a:gd name="T11" fmla="*/ 0 h 781"/>
                <a:gd name="T12" fmla="*/ 331 w 677"/>
                <a:gd name="T13" fmla="*/ 0 h 781"/>
                <a:gd name="T14" fmla="*/ 0 w 677"/>
                <a:gd name="T15" fmla="*/ 54 h 781"/>
                <a:gd name="T16" fmla="*/ 0 w 677"/>
                <a:gd name="T17" fmla="*/ 112 h 781"/>
                <a:gd name="T18" fmla="*/ 12 w 677"/>
                <a:gd name="T19" fmla="*/ 112 h 781"/>
                <a:gd name="T20" fmla="*/ 141 w 677"/>
                <a:gd name="T21" fmla="*/ 236 h 781"/>
                <a:gd name="T22" fmla="*/ 141 w 677"/>
                <a:gd name="T23" fmla="*/ 780 h 781"/>
                <a:gd name="T24" fmla="*/ 348 w 677"/>
                <a:gd name="T25" fmla="*/ 780 h 781"/>
                <a:gd name="T26" fmla="*/ 348 w 677"/>
                <a:gd name="T27" fmla="*/ 390 h 781"/>
                <a:gd name="T28" fmla="*/ 568 w 677"/>
                <a:gd name="T29" fmla="*/ 170 h 781"/>
                <a:gd name="T30" fmla="*/ 643 w 677"/>
                <a:gd name="T31" fmla="*/ 183 h 781"/>
                <a:gd name="T32" fmla="*/ 676 w 677"/>
                <a:gd name="T33" fmla="*/ 191 h 781"/>
                <a:gd name="T34" fmla="*/ 676 w 677"/>
                <a:gd name="T35" fmla="*/ 174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7" h="781">
                  <a:moveTo>
                    <a:pt x="676" y="174"/>
                  </a:moveTo>
                  <a:lnTo>
                    <a:pt x="676" y="12"/>
                  </a:lnTo>
                  <a:lnTo>
                    <a:pt x="663" y="12"/>
                  </a:lnTo>
                  <a:cubicBezTo>
                    <a:pt x="630" y="8"/>
                    <a:pt x="593" y="4"/>
                    <a:pt x="564" y="4"/>
                  </a:cubicBezTo>
                  <a:cubicBezTo>
                    <a:pt x="443" y="4"/>
                    <a:pt x="381" y="91"/>
                    <a:pt x="348" y="158"/>
                  </a:cubicBezTo>
                  <a:cubicBezTo>
                    <a:pt x="348" y="95"/>
                    <a:pt x="348" y="0"/>
                    <a:pt x="348" y="0"/>
                  </a:cubicBezTo>
                  <a:lnTo>
                    <a:pt x="331" y="0"/>
                  </a:lnTo>
                  <a:lnTo>
                    <a:pt x="0" y="54"/>
                  </a:lnTo>
                  <a:lnTo>
                    <a:pt x="0" y="112"/>
                  </a:lnTo>
                  <a:lnTo>
                    <a:pt x="12" y="112"/>
                  </a:lnTo>
                  <a:cubicBezTo>
                    <a:pt x="116" y="116"/>
                    <a:pt x="141" y="137"/>
                    <a:pt x="141" y="236"/>
                  </a:cubicBezTo>
                  <a:lnTo>
                    <a:pt x="141" y="780"/>
                  </a:lnTo>
                  <a:lnTo>
                    <a:pt x="348" y="780"/>
                  </a:lnTo>
                  <a:lnTo>
                    <a:pt x="348" y="390"/>
                  </a:lnTo>
                  <a:cubicBezTo>
                    <a:pt x="348" y="324"/>
                    <a:pt x="369" y="170"/>
                    <a:pt x="568" y="170"/>
                  </a:cubicBezTo>
                  <a:cubicBezTo>
                    <a:pt x="593" y="170"/>
                    <a:pt x="618" y="178"/>
                    <a:pt x="643" y="183"/>
                  </a:cubicBezTo>
                  <a:lnTo>
                    <a:pt x="676" y="191"/>
                  </a:lnTo>
                  <a:lnTo>
                    <a:pt x="676" y="1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EB650860-5485-BF4E-9DAE-9C0BE14B4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275" y="4200525"/>
              <a:ext cx="266700" cy="287338"/>
            </a:xfrm>
            <a:custGeom>
              <a:avLst/>
              <a:gdLst>
                <a:gd name="T0" fmla="*/ 738 w 743"/>
                <a:gd name="T1" fmla="*/ 315 h 797"/>
                <a:gd name="T2" fmla="*/ 390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738 w 743"/>
                <a:gd name="T25" fmla="*/ 315 h 797"/>
                <a:gd name="T26" fmla="*/ 386 w 743"/>
                <a:gd name="T27" fmla="*/ 83 h 797"/>
                <a:gd name="T28" fmla="*/ 531 w 743"/>
                <a:gd name="T29" fmla="*/ 236 h 797"/>
                <a:gd name="T30" fmla="*/ 228 w 743"/>
                <a:gd name="T31" fmla="*/ 236 h 797"/>
                <a:gd name="T32" fmla="*/ 386 w 743"/>
                <a:gd name="T33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3" h="797">
                  <a:moveTo>
                    <a:pt x="738" y="315"/>
                  </a:moveTo>
                  <a:cubicBezTo>
                    <a:pt x="738" y="104"/>
                    <a:pt x="622" y="0"/>
                    <a:pt x="390" y="0"/>
                  </a:cubicBezTo>
                  <a:cubicBezTo>
                    <a:pt x="128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lnTo>
                    <a:pt x="738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2" y="183"/>
                    <a:pt x="269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3639B162-E315-9944-9634-88539E445D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0175" y="4071938"/>
              <a:ext cx="314325" cy="409575"/>
            </a:xfrm>
            <a:custGeom>
              <a:avLst/>
              <a:gdLst>
                <a:gd name="T0" fmla="*/ 634 w 872"/>
                <a:gd name="T1" fmla="*/ 357 h 1138"/>
                <a:gd name="T2" fmla="*/ 348 w 872"/>
                <a:gd name="T3" fmla="*/ 523 h 1138"/>
                <a:gd name="T4" fmla="*/ 348 w 872"/>
                <a:gd name="T5" fmla="*/ 0 h 1138"/>
                <a:gd name="T6" fmla="*/ 332 w 872"/>
                <a:gd name="T7" fmla="*/ 4 h 1138"/>
                <a:gd name="T8" fmla="*/ 0 w 872"/>
                <a:gd name="T9" fmla="*/ 46 h 1138"/>
                <a:gd name="T10" fmla="*/ 0 w 872"/>
                <a:gd name="T11" fmla="*/ 104 h 1138"/>
                <a:gd name="T12" fmla="*/ 16 w 872"/>
                <a:gd name="T13" fmla="*/ 104 h 1138"/>
                <a:gd name="T14" fmla="*/ 141 w 872"/>
                <a:gd name="T15" fmla="*/ 233 h 1138"/>
                <a:gd name="T16" fmla="*/ 141 w 872"/>
                <a:gd name="T17" fmla="*/ 1137 h 1138"/>
                <a:gd name="T18" fmla="*/ 348 w 872"/>
                <a:gd name="T19" fmla="*/ 1137 h 1138"/>
                <a:gd name="T20" fmla="*/ 348 w 872"/>
                <a:gd name="T21" fmla="*/ 747 h 1138"/>
                <a:gd name="T22" fmla="*/ 547 w 872"/>
                <a:gd name="T23" fmla="*/ 494 h 1138"/>
                <a:gd name="T24" fmla="*/ 663 w 872"/>
                <a:gd name="T25" fmla="*/ 660 h 1138"/>
                <a:gd name="T26" fmla="*/ 663 w 872"/>
                <a:gd name="T27" fmla="*/ 1137 h 1138"/>
                <a:gd name="T28" fmla="*/ 871 w 872"/>
                <a:gd name="T29" fmla="*/ 1137 h 1138"/>
                <a:gd name="T30" fmla="*/ 871 w 872"/>
                <a:gd name="T31" fmla="*/ 635 h 1138"/>
                <a:gd name="T32" fmla="*/ 634 w 872"/>
                <a:gd name="T33" fmla="*/ 357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2" h="1138">
                  <a:moveTo>
                    <a:pt x="634" y="357"/>
                  </a:moveTo>
                  <a:cubicBezTo>
                    <a:pt x="481" y="357"/>
                    <a:pt x="394" y="452"/>
                    <a:pt x="348" y="523"/>
                  </a:cubicBezTo>
                  <a:cubicBezTo>
                    <a:pt x="348" y="440"/>
                    <a:pt x="348" y="0"/>
                    <a:pt x="348" y="0"/>
                  </a:cubicBezTo>
                  <a:lnTo>
                    <a:pt x="332" y="4"/>
                  </a:lnTo>
                  <a:lnTo>
                    <a:pt x="0" y="46"/>
                  </a:lnTo>
                  <a:lnTo>
                    <a:pt x="0" y="104"/>
                  </a:lnTo>
                  <a:lnTo>
                    <a:pt x="16" y="104"/>
                  </a:lnTo>
                  <a:cubicBezTo>
                    <a:pt x="120" y="108"/>
                    <a:pt x="141" y="133"/>
                    <a:pt x="141" y="233"/>
                  </a:cubicBezTo>
                  <a:lnTo>
                    <a:pt x="141" y="1137"/>
                  </a:lnTo>
                  <a:lnTo>
                    <a:pt x="348" y="1137"/>
                  </a:lnTo>
                  <a:lnTo>
                    <a:pt x="348" y="747"/>
                  </a:lnTo>
                  <a:cubicBezTo>
                    <a:pt x="348" y="606"/>
                    <a:pt x="456" y="494"/>
                    <a:pt x="547" y="494"/>
                  </a:cubicBezTo>
                  <a:cubicBezTo>
                    <a:pt x="663" y="494"/>
                    <a:pt x="663" y="581"/>
                    <a:pt x="663" y="660"/>
                  </a:cubicBezTo>
                  <a:lnTo>
                    <a:pt x="663" y="1137"/>
                  </a:lnTo>
                  <a:lnTo>
                    <a:pt x="871" y="1137"/>
                  </a:lnTo>
                  <a:lnTo>
                    <a:pt x="871" y="635"/>
                  </a:lnTo>
                  <a:cubicBezTo>
                    <a:pt x="871" y="552"/>
                    <a:pt x="871" y="357"/>
                    <a:pt x="634" y="35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A01E662E-D4C5-DB43-8567-E5D9253BE7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200525"/>
              <a:ext cx="266700" cy="287338"/>
            </a:xfrm>
            <a:custGeom>
              <a:avLst/>
              <a:gdLst>
                <a:gd name="T0" fmla="*/ 742 w 743"/>
                <a:gd name="T1" fmla="*/ 315 h 797"/>
                <a:gd name="T2" fmla="*/ 394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386 w 743"/>
                <a:gd name="T25" fmla="*/ 83 h 797"/>
                <a:gd name="T26" fmla="*/ 531 w 743"/>
                <a:gd name="T27" fmla="*/ 236 h 797"/>
                <a:gd name="T28" fmla="*/ 228 w 743"/>
                <a:gd name="T29" fmla="*/ 236 h 797"/>
                <a:gd name="T30" fmla="*/ 386 w 743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3" h="797">
                  <a:moveTo>
                    <a:pt x="742" y="315"/>
                  </a:moveTo>
                  <a:cubicBezTo>
                    <a:pt x="742" y="104"/>
                    <a:pt x="626" y="0"/>
                    <a:pt x="394" y="0"/>
                  </a:cubicBezTo>
                  <a:cubicBezTo>
                    <a:pt x="133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6" y="183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7679E9D1-6292-4845-9FEC-1DFBC6D8B0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4113" y="4121150"/>
              <a:ext cx="212725" cy="366713"/>
            </a:xfrm>
            <a:custGeom>
              <a:avLst/>
              <a:gdLst>
                <a:gd name="T0" fmla="*/ 141 w 589"/>
                <a:gd name="T1" fmla="*/ 237 h 1017"/>
                <a:gd name="T2" fmla="*/ 0 w 589"/>
                <a:gd name="T3" fmla="*/ 237 h 1017"/>
                <a:gd name="T4" fmla="*/ 0 w 589"/>
                <a:gd name="T5" fmla="*/ 328 h 1017"/>
                <a:gd name="T6" fmla="*/ 141 w 589"/>
                <a:gd name="T7" fmla="*/ 328 h 1017"/>
                <a:gd name="T8" fmla="*/ 141 w 589"/>
                <a:gd name="T9" fmla="*/ 797 h 1017"/>
                <a:gd name="T10" fmla="*/ 427 w 589"/>
                <a:gd name="T11" fmla="*/ 1016 h 1017"/>
                <a:gd name="T12" fmla="*/ 551 w 589"/>
                <a:gd name="T13" fmla="*/ 1004 h 1017"/>
                <a:gd name="T14" fmla="*/ 564 w 589"/>
                <a:gd name="T15" fmla="*/ 1004 h 1017"/>
                <a:gd name="T16" fmla="*/ 564 w 589"/>
                <a:gd name="T17" fmla="*/ 909 h 1017"/>
                <a:gd name="T18" fmla="*/ 547 w 589"/>
                <a:gd name="T19" fmla="*/ 913 h 1017"/>
                <a:gd name="T20" fmla="*/ 485 w 589"/>
                <a:gd name="T21" fmla="*/ 917 h 1017"/>
                <a:gd name="T22" fmla="*/ 352 w 589"/>
                <a:gd name="T23" fmla="*/ 772 h 1017"/>
                <a:gd name="T24" fmla="*/ 352 w 589"/>
                <a:gd name="T25" fmla="*/ 328 h 1017"/>
                <a:gd name="T26" fmla="*/ 588 w 589"/>
                <a:gd name="T27" fmla="*/ 328 h 1017"/>
                <a:gd name="T28" fmla="*/ 588 w 589"/>
                <a:gd name="T29" fmla="*/ 237 h 1017"/>
                <a:gd name="T30" fmla="*/ 352 w 589"/>
                <a:gd name="T31" fmla="*/ 237 h 1017"/>
                <a:gd name="T32" fmla="*/ 352 w 589"/>
                <a:gd name="T33" fmla="*/ 0 h 1017"/>
                <a:gd name="T34" fmla="*/ 141 w 589"/>
                <a:gd name="T35" fmla="*/ 0 h 1017"/>
                <a:gd name="T36" fmla="*/ 141 w 589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9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70" y="1016"/>
                    <a:pt x="427" y="1016"/>
                  </a:cubicBezTo>
                  <a:cubicBezTo>
                    <a:pt x="464" y="1016"/>
                    <a:pt x="505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0" y="917"/>
                    <a:pt x="510" y="917"/>
                    <a:pt x="485" y="917"/>
                  </a:cubicBezTo>
                  <a:cubicBezTo>
                    <a:pt x="360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8" y="328"/>
                  </a:lnTo>
                  <a:lnTo>
                    <a:pt x="588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ECDD6A7-9B36-3B40-8AF1-FD48E9C80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9963" y="4087813"/>
              <a:ext cx="450850" cy="395287"/>
            </a:xfrm>
            <a:custGeom>
              <a:avLst/>
              <a:gdLst>
                <a:gd name="T0" fmla="*/ 1245 w 1254"/>
                <a:gd name="T1" fmla="*/ 0 h 1096"/>
                <a:gd name="T2" fmla="*/ 1033 w 1254"/>
                <a:gd name="T3" fmla="*/ 0 h 1096"/>
                <a:gd name="T4" fmla="*/ 1033 w 1254"/>
                <a:gd name="T5" fmla="*/ 829 h 1096"/>
                <a:gd name="T6" fmla="*/ 485 w 1254"/>
                <a:gd name="T7" fmla="*/ 0 h 1096"/>
                <a:gd name="T8" fmla="*/ 0 w 1254"/>
                <a:gd name="T9" fmla="*/ 0 h 1096"/>
                <a:gd name="T10" fmla="*/ 0 w 1254"/>
                <a:gd name="T11" fmla="*/ 62 h 1096"/>
                <a:gd name="T12" fmla="*/ 42 w 1254"/>
                <a:gd name="T13" fmla="*/ 70 h 1096"/>
                <a:gd name="T14" fmla="*/ 178 w 1254"/>
                <a:gd name="T15" fmla="*/ 220 h 1096"/>
                <a:gd name="T16" fmla="*/ 178 w 1254"/>
                <a:gd name="T17" fmla="*/ 1095 h 1096"/>
                <a:gd name="T18" fmla="*/ 403 w 1254"/>
                <a:gd name="T19" fmla="*/ 1095 h 1096"/>
                <a:gd name="T20" fmla="*/ 403 w 1254"/>
                <a:gd name="T21" fmla="*/ 228 h 1096"/>
                <a:gd name="T22" fmla="*/ 975 w 1254"/>
                <a:gd name="T23" fmla="*/ 1095 h 1096"/>
                <a:gd name="T24" fmla="*/ 1253 w 1254"/>
                <a:gd name="T25" fmla="*/ 1095 h 1096"/>
                <a:gd name="T26" fmla="*/ 1253 w 1254"/>
                <a:gd name="T27" fmla="*/ 0 h 1096"/>
                <a:gd name="T28" fmla="*/ 1245 w 1254"/>
                <a:gd name="T29" fmla="*/ 0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4" h="1096">
                  <a:moveTo>
                    <a:pt x="1245" y="0"/>
                  </a:moveTo>
                  <a:lnTo>
                    <a:pt x="1033" y="0"/>
                  </a:lnTo>
                  <a:cubicBezTo>
                    <a:pt x="1033" y="0"/>
                    <a:pt x="1033" y="751"/>
                    <a:pt x="1033" y="829"/>
                  </a:cubicBezTo>
                  <a:cubicBezTo>
                    <a:pt x="992" y="763"/>
                    <a:pt x="485" y="0"/>
                    <a:pt x="485" y="0"/>
                  </a:cubicBezTo>
                  <a:lnTo>
                    <a:pt x="0" y="0"/>
                  </a:lnTo>
                  <a:lnTo>
                    <a:pt x="0" y="62"/>
                  </a:lnTo>
                  <a:lnTo>
                    <a:pt x="42" y="70"/>
                  </a:lnTo>
                  <a:cubicBezTo>
                    <a:pt x="170" y="91"/>
                    <a:pt x="178" y="95"/>
                    <a:pt x="178" y="220"/>
                  </a:cubicBezTo>
                  <a:lnTo>
                    <a:pt x="178" y="1095"/>
                  </a:lnTo>
                  <a:lnTo>
                    <a:pt x="403" y="1095"/>
                  </a:lnTo>
                  <a:cubicBezTo>
                    <a:pt x="403" y="1095"/>
                    <a:pt x="403" y="307"/>
                    <a:pt x="403" y="228"/>
                  </a:cubicBezTo>
                  <a:cubicBezTo>
                    <a:pt x="448" y="294"/>
                    <a:pt x="975" y="1095"/>
                    <a:pt x="975" y="1095"/>
                  </a:cubicBezTo>
                  <a:lnTo>
                    <a:pt x="1253" y="1095"/>
                  </a:lnTo>
                  <a:lnTo>
                    <a:pt x="1253" y="0"/>
                  </a:lnTo>
                  <a:lnTo>
                    <a:pt x="124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3C96E36-B987-2349-8F1E-998EBC6160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3838" y="4200525"/>
              <a:ext cx="266700" cy="287338"/>
            </a:xfrm>
            <a:custGeom>
              <a:avLst/>
              <a:gdLst>
                <a:gd name="T0" fmla="*/ 390 w 740"/>
                <a:gd name="T1" fmla="*/ 0 h 797"/>
                <a:gd name="T2" fmla="*/ 0 w 740"/>
                <a:gd name="T3" fmla="*/ 373 h 797"/>
                <a:gd name="T4" fmla="*/ 456 w 740"/>
                <a:gd name="T5" fmla="*/ 796 h 797"/>
                <a:gd name="T6" fmla="*/ 714 w 740"/>
                <a:gd name="T7" fmla="*/ 755 h 797"/>
                <a:gd name="T8" fmla="*/ 726 w 740"/>
                <a:gd name="T9" fmla="*/ 751 h 797"/>
                <a:gd name="T10" fmla="*/ 726 w 740"/>
                <a:gd name="T11" fmla="*/ 651 h 797"/>
                <a:gd name="T12" fmla="*/ 705 w 740"/>
                <a:gd name="T13" fmla="*/ 660 h 797"/>
                <a:gd name="T14" fmla="*/ 539 w 740"/>
                <a:gd name="T15" fmla="*/ 684 h 797"/>
                <a:gd name="T16" fmla="*/ 228 w 740"/>
                <a:gd name="T17" fmla="*/ 332 h 797"/>
                <a:gd name="T18" fmla="*/ 739 w 740"/>
                <a:gd name="T19" fmla="*/ 332 h 797"/>
                <a:gd name="T20" fmla="*/ 739 w 740"/>
                <a:gd name="T21" fmla="*/ 315 h 797"/>
                <a:gd name="T22" fmla="*/ 390 w 740"/>
                <a:gd name="T23" fmla="*/ 0 h 797"/>
                <a:gd name="T24" fmla="*/ 386 w 740"/>
                <a:gd name="T25" fmla="*/ 83 h 797"/>
                <a:gd name="T26" fmla="*/ 531 w 740"/>
                <a:gd name="T27" fmla="*/ 236 h 797"/>
                <a:gd name="T28" fmla="*/ 228 w 740"/>
                <a:gd name="T29" fmla="*/ 236 h 797"/>
                <a:gd name="T30" fmla="*/ 386 w 740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0" h="797">
                  <a:moveTo>
                    <a:pt x="390" y="0"/>
                  </a:moveTo>
                  <a:cubicBezTo>
                    <a:pt x="129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7"/>
                    <a:pt x="714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39" y="684"/>
                  </a:cubicBezTo>
                  <a:cubicBezTo>
                    <a:pt x="315" y="684"/>
                    <a:pt x="232" y="498"/>
                    <a:pt x="228" y="332"/>
                  </a:cubicBezTo>
                  <a:lnTo>
                    <a:pt x="739" y="332"/>
                  </a:lnTo>
                  <a:lnTo>
                    <a:pt x="739" y="315"/>
                  </a:lnTo>
                  <a:cubicBezTo>
                    <a:pt x="739" y="104"/>
                    <a:pt x="622" y="0"/>
                    <a:pt x="390" y="0"/>
                  </a:cubicBezTo>
                  <a:close/>
                  <a:moveTo>
                    <a:pt x="386" y="83"/>
                  </a:moveTo>
                  <a:cubicBezTo>
                    <a:pt x="498" y="83"/>
                    <a:pt x="527" y="162"/>
                    <a:pt x="531" y="236"/>
                  </a:cubicBezTo>
                  <a:lnTo>
                    <a:pt x="228" y="236"/>
                  </a:lnTo>
                  <a:cubicBezTo>
                    <a:pt x="232" y="187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F7B3013-28D9-A64B-A060-6708D5DA4F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4075" y="4121150"/>
              <a:ext cx="212725" cy="366713"/>
            </a:xfrm>
            <a:custGeom>
              <a:avLst/>
              <a:gdLst>
                <a:gd name="T0" fmla="*/ 141 w 590"/>
                <a:gd name="T1" fmla="*/ 237 h 1017"/>
                <a:gd name="T2" fmla="*/ 0 w 590"/>
                <a:gd name="T3" fmla="*/ 237 h 1017"/>
                <a:gd name="T4" fmla="*/ 0 w 590"/>
                <a:gd name="T5" fmla="*/ 328 h 1017"/>
                <a:gd name="T6" fmla="*/ 141 w 590"/>
                <a:gd name="T7" fmla="*/ 328 h 1017"/>
                <a:gd name="T8" fmla="*/ 141 w 590"/>
                <a:gd name="T9" fmla="*/ 797 h 1017"/>
                <a:gd name="T10" fmla="*/ 427 w 590"/>
                <a:gd name="T11" fmla="*/ 1016 h 1017"/>
                <a:gd name="T12" fmla="*/ 551 w 590"/>
                <a:gd name="T13" fmla="*/ 1004 h 1017"/>
                <a:gd name="T14" fmla="*/ 564 w 590"/>
                <a:gd name="T15" fmla="*/ 1004 h 1017"/>
                <a:gd name="T16" fmla="*/ 564 w 590"/>
                <a:gd name="T17" fmla="*/ 909 h 1017"/>
                <a:gd name="T18" fmla="*/ 547 w 590"/>
                <a:gd name="T19" fmla="*/ 913 h 1017"/>
                <a:gd name="T20" fmla="*/ 485 w 590"/>
                <a:gd name="T21" fmla="*/ 917 h 1017"/>
                <a:gd name="T22" fmla="*/ 352 w 590"/>
                <a:gd name="T23" fmla="*/ 772 h 1017"/>
                <a:gd name="T24" fmla="*/ 352 w 590"/>
                <a:gd name="T25" fmla="*/ 328 h 1017"/>
                <a:gd name="T26" fmla="*/ 589 w 590"/>
                <a:gd name="T27" fmla="*/ 328 h 1017"/>
                <a:gd name="T28" fmla="*/ 589 w 590"/>
                <a:gd name="T29" fmla="*/ 237 h 1017"/>
                <a:gd name="T30" fmla="*/ 352 w 590"/>
                <a:gd name="T31" fmla="*/ 237 h 1017"/>
                <a:gd name="T32" fmla="*/ 352 w 590"/>
                <a:gd name="T33" fmla="*/ 0 h 1017"/>
                <a:gd name="T34" fmla="*/ 141 w 590"/>
                <a:gd name="T35" fmla="*/ 0 h 1017"/>
                <a:gd name="T36" fmla="*/ 141 w 590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0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69" y="1016"/>
                    <a:pt x="427" y="1016"/>
                  </a:cubicBezTo>
                  <a:cubicBezTo>
                    <a:pt x="464" y="1016"/>
                    <a:pt x="506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1" y="917"/>
                    <a:pt x="510" y="917"/>
                    <a:pt x="485" y="917"/>
                  </a:cubicBezTo>
                  <a:cubicBezTo>
                    <a:pt x="361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9" y="328"/>
                  </a:lnTo>
                  <a:lnTo>
                    <a:pt x="589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C0A6B0C-2650-EE46-903A-3A00341DB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0063" y="4206875"/>
              <a:ext cx="331787" cy="274638"/>
            </a:xfrm>
            <a:custGeom>
              <a:avLst/>
              <a:gdLst>
                <a:gd name="T0" fmla="*/ 705 w 921"/>
                <a:gd name="T1" fmla="*/ 248 h 764"/>
                <a:gd name="T2" fmla="*/ 920 w 921"/>
                <a:gd name="T3" fmla="*/ 0 h 764"/>
                <a:gd name="T4" fmla="*/ 701 w 921"/>
                <a:gd name="T5" fmla="*/ 0 h 764"/>
                <a:gd name="T6" fmla="*/ 497 w 921"/>
                <a:gd name="T7" fmla="*/ 236 h 764"/>
                <a:gd name="T8" fmla="*/ 319 w 921"/>
                <a:gd name="T9" fmla="*/ 0 h 764"/>
                <a:gd name="T10" fmla="*/ 0 w 921"/>
                <a:gd name="T11" fmla="*/ 0 h 764"/>
                <a:gd name="T12" fmla="*/ 0 w 921"/>
                <a:gd name="T13" fmla="*/ 62 h 764"/>
                <a:gd name="T14" fmla="*/ 12 w 921"/>
                <a:gd name="T15" fmla="*/ 62 h 764"/>
                <a:gd name="T16" fmla="*/ 211 w 921"/>
                <a:gd name="T17" fmla="*/ 178 h 764"/>
                <a:gd name="T18" fmla="*/ 344 w 921"/>
                <a:gd name="T19" fmla="*/ 352 h 764"/>
                <a:gd name="T20" fmla="*/ 128 w 921"/>
                <a:gd name="T21" fmla="*/ 601 h 764"/>
                <a:gd name="T22" fmla="*/ 348 w 921"/>
                <a:gd name="T23" fmla="*/ 601 h 764"/>
                <a:gd name="T24" fmla="*/ 443 w 921"/>
                <a:gd name="T25" fmla="*/ 489 h 764"/>
                <a:gd name="T26" fmla="*/ 651 w 921"/>
                <a:gd name="T27" fmla="*/ 763 h 764"/>
                <a:gd name="T28" fmla="*/ 900 w 921"/>
                <a:gd name="T29" fmla="*/ 763 h 764"/>
                <a:gd name="T30" fmla="*/ 506 w 921"/>
                <a:gd name="T31" fmla="*/ 248 h 764"/>
                <a:gd name="T32" fmla="*/ 705 w 921"/>
                <a:gd name="T33" fmla="*/ 248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21" h="764">
                  <a:moveTo>
                    <a:pt x="705" y="248"/>
                  </a:moveTo>
                  <a:lnTo>
                    <a:pt x="920" y="0"/>
                  </a:lnTo>
                  <a:lnTo>
                    <a:pt x="701" y="0"/>
                  </a:lnTo>
                  <a:lnTo>
                    <a:pt x="497" y="236"/>
                  </a:lnTo>
                  <a:lnTo>
                    <a:pt x="319" y="0"/>
                  </a:lnTo>
                  <a:lnTo>
                    <a:pt x="0" y="0"/>
                  </a:lnTo>
                  <a:lnTo>
                    <a:pt x="0" y="62"/>
                  </a:lnTo>
                  <a:lnTo>
                    <a:pt x="12" y="62"/>
                  </a:lnTo>
                  <a:cubicBezTo>
                    <a:pt x="120" y="70"/>
                    <a:pt x="145" y="87"/>
                    <a:pt x="211" y="178"/>
                  </a:cubicBezTo>
                  <a:lnTo>
                    <a:pt x="344" y="352"/>
                  </a:lnTo>
                  <a:lnTo>
                    <a:pt x="128" y="601"/>
                  </a:lnTo>
                  <a:lnTo>
                    <a:pt x="348" y="601"/>
                  </a:lnTo>
                  <a:lnTo>
                    <a:pt x="443" y="489"/>
                  </a:lnTo>
                  <a:lnTo>
                    <a:pt x="651" y="763"/>
                  </a:lnTo>
                  <a:lnTo>
                    <a:pt x="900" y="763"/>
                  </a:lnTo>
                  <a:lnTo>
                    <a:pt x="506" y="248"/>
                  </a:lnTo>
                  <a:lnTo>
                    <a:pt x="705" y="2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B20E0327-FDB7-B64E-AC54-0011F59D9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5500" y="4010025"/>
              <a:ext cx="176213" cy="111125"/>
            </a:xfrm>
            <a:custGeom>
              <a:avLst/>
              <a:gdLst>
                <a:gd name="T0" fmla="*/ 224 w 490"/>
                <a:gd name="T1" fmla="*/ 307 h 308"/>
                <a:gd name="T2" fmla="*/ 0 w 490"/>
                <a:gd name="T3" fmla="*/ 307 h 308"/>
                <a:gd name="T4" fmla="*/ 269 w 490"/>
                <a:gd name="T5" fmla="*/ 0 h 308"/>
                <a:gd name="T6" fmla="*/ 489 w 490"/>
                <a:gd name="T7" fmla="*/ 0 h 308"/>
                <a:gd name="T8" fmla="*/ 224 w 490"/>
                <a:gd name="T9" fmla="*/ 30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0" h="308">
                  <a:moveTo>
                    <a:pt x="224" y="307"/>
                  </a:moveTo>
                  <a:lnTo>
                    <a:pt x="0" y="307"/>
                  </a:lnTo>
                  <a:lnTo>
                    <a:pt x="269" y="0"/>
                  </a:lnTo>
                  <a:lnTo>
                    <a:pt x="489" y="0"/>
                  </a:lnTo>
                  <a:lnTo>
                    <a:pt x="224" y="30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523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Confidenti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64160" y="53113"/>
            <a:ext cx="7051040" cy="732441"/>
          </a:xfrm>
          <a:prstGeom prst="rect">
            <a:avLst/>
          </a:prstGeom>
        </p:spPr>
        <p:txBody>
          <a:bodyPr vert="horz" lIns="91440" tIns="0" rIns="91440" bIns="0" rtlCol="0" anchor="ctr">
            <a:normAutofit/>
          </a:bodyPr>
          <a:lstStyle/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88069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oup of people communicating around a table">
            <a:extLst>
              <a:ext uri="{FF2B5EF4-FFF2-40B4-BE49-F238E27FC236}">
                <a16:creationId xmlns:a16="http://schemas.microsoft.com/office/drawing/2014/main" id="{B3514372-2B38-4D9F-A2AE-F1159F34D2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35" y="0"/>
            <a:ext cx="9144000" cy="5151384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39418557-F9FB-2C49-8652-E9BC5F420543}"/>
              </a:ext>
            </a:extLst>
          </p:cNvPr>
          <p:cNvSpPr/>
          <p:nvPr userDrawn="1"/>
        </p:nvSpPr>
        <p:spPr>
          <a:xfrm>
            <a:off x="3835" y="-20319"/>
            <a:ext cx="9140165" cy="5171704"/>
          </a:xfrm>
          <a:prstGeom prst="rect">
            <a:avLst/>
          </a:prstGeom>
          <a:gradFill flip="none" rotWithShape="1">
            <a:gsLst>
              <a:gs pos="71000">
                <a:schemeClr val="tx2">
                  <a:alpha val="0"/>
                </a:schemeClr>
              </a:gs>
              <a:gs pos="100000">
                <a:schemeClr val="tx2">
                  <a:alpha val="65000"/>
                </a:schemeClr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943FD5C-80B9-4BFF-92AB-A30C384AD84B}"/>
              </a:ext>
            </a:extLst>
          </p:cNvPr>
          <p:cNvGrpSpPr/>
          <p:nvPr userDrawn="1"/>
        </p:nvGrpSpPr>
        <p:grpSpPr>
          <a:xfrm>
            <a:off x="7580867" y="250774"/>
            <a:ext cx="1247901" cy="356665"/>
            <a:chOff x="2751138" y="3262313"/>
            <a:chExt cx="4665662" cy="1333500"/>
          </a:xfrm>
          <a:solidFill>
            <a:schemeClr val="bg1"/>
          </a:solidFill>
        </p:grpSpPr>
        <p:sp>
          <p:nvSpPr>
            <p:cNvPr id="105" name="Freeform 1">
              <a:extLst>
                <a:ext uri="{FF2B5EF4-FFF2-40B4-BE49-F238E27FC236}">
                  <a16:creationId xmlns:a16="http://schemas.microsoft.com/office/drawing/2014/main" id="{08612337-FBA0-4784-88CD-17ECC8E40B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013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4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06" name="Freeform 2">
              <a:extLst>
                <a:ext uri="{FF2B5EF4-FFF2-40B4-BE49-F238E27FC236}">
                  <a16:creationId xmlns:a16="http://schemas.microsoft.com/office/drawing/2014/main" id="{38965F6A-944A-492B-82ED-E9C3CEF5FE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3050" y="3275013"/>
              <a:ext cx="677863" cy="631825"/>
            </a:xfrm>
            <a:custGeom>
              <a:avLst/>
              <a:gdLst>
                <a:gd name="T0" fmla="*/ 1883 w 1884"/>
                <a:gd name="T1" fmla="*/ 0 h 1755"/>
                <a:gd name="T2" fmla="*/ 1883 w 1884"/>
                <a:gd name="T3" fmla="*/ 298 h 1755"/>
                <a:gd name="T4" fmla="*/ 1174 w 1884"/>
                <a:gd name="T5" fmla="*/ 298 h 1755"/>
                <a:gd name="T6" fmla="*/ 1174 w 1884"/>
                <a:gd name="T7" fmla="*/ 1754 h 1755"/>
                <a:gd name="T8" fmla="*/ 709 w 1884"/>
                <a:gd name="T9" fmla="*/ 1754 h 1755"/>
                <a:gd name="T10" fmla="*/ 709 w 1884"/>
                <a:gd name="T11" fmla="*/ 298 h 1755"/>
                <a:gd name="T12" fmla="*/ 0 w 1884"/>
                <a:gd name="T13" fmla="*/ 298 h 1755"/>
                <a:gd name="T14" fmla="*/ 0 w 1884"/>
                <a:gd name="T15" fmla="*/ 0 h 1755"/>
                <a:gd name="T16" fmla="*/ 1883 w 1884"/>
                <a:gd name="T17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4" h="1755">
                  <a:moveTo>
                    <a:pt x="1883" y="0"/>
                  </a:moveTo>
                  <a:cubicBezTo>
                    <a:pt x="1883" y="4"/>
                    <a:pt x="1883" y="298"/>
                    <a:pt x="1883" y="298"/>
                  </a:cubicBezTo>
                  <a:lnTo>
                    <a:pt x="1174" y="298"/>
                  </a:lnTo>
                  <a:lnTo>
                    <a:pt x="1174" y="1754"/>
                  </a:lnTo>
                  <a:lnTo>
                    <a:pt x="709" y="1754"/>
                  </a:lnTo>
                  <a:lnTo>
                    <a:pt x="709" y="298"/>
                  </a:lnTo>
                  <a:lnTo>
                    <a:pt x="0" y="298"/>
                  </a:lnTo>
                  <a:lnTo>
                    <a:pt x="0" y="0"/>
                  </a:lnTo>
                  <a:lnTo>
                    <a:pt x="188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07" name="Freeform 3">
              <a:extLst>
                <a:ext uri="{FF2B5EF4-FFF2-40B4-BE49-F238E27FC236}">
                  <a16:creationId xmlns:a16="http://schemas.microsoft.com/office/drawing/2014/main" id="{12F40986-A77D-4442-BE32-02E161AD8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4863" y="3275013"/>
              <a:ext cx="796925" cy="631825"/>
            </a:xfrm>
            <a:custGeom>
              <a:avLst/>
              <a:gdLst>
                <a:gd name="T0" fmla="*/ 2214 w 2215"/>
                <a:gd name="T1" fmla="*/ 1754 h 1755"/>
                <a:gd name="T2" fmla="*/ 1695 w 2215"/>
                <a:gd name="T3" fmla="*/ 1754 h 1755"/>
                <a:gd name="T4" fmla="*/ 1542 w 2215"/>
                <a:gd name="T5" fmla="*/ 1377 h 1755"/>
                <a:gd name="T6" fmla="*/ 672 w 2215"/>
                <a:gd name="T7" fmla="*/ 1377 h 1755"/>
                <a:gd name="T8" fmla="*/ 518 w 2215"/>
                <a:gd name="T9" fmla="*/ 1754 h 1755"/>
                <a:gd name="T10" fmla="*/ 0 w 2215"/>
                <a:gd name="T11" fmla="*/ 1754 h 1755"/>
                <a:gd name="T12" fmla="*/ 825 w 2215"/>
                <a:gd name="T13" fmla="*/ 0 h 1755"/>
                <a:gd name="T14" fmla="*/ 1392 w 2215"/>
                <a:gd name="T15" fmla="*/ 0 h 1755"/>
                <a:gd name="T16" fmla="*/ 2214 w 2215"/>
                <a:gd name="T17" fmla="*/ 1754 h 1755"/>
                <a:gd name="T18" fmla="*/ 788 w 2215"/>
                <a:gd name="T19" fmla="*/ 1095 h 1755"/>
                <a:gd name="T20" fmla="*/ 1434 w 2215"/>
                <a:gd name="T21" fmla="*/ 1095 h 1755"/>
                <a:gd name="T22" fmla="*/ 1107 w 2215"/>
                <a:gd name="T23" fmla="*/ 298 h 1755"/>
                <a:gd name="T24" fmla="*/ 788 w 2215"/>
                <a:gd name="T25" fmla="*/ 1095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15" h="1755">
                  <a:moveTo>
                    <a:pt x="2214" y="1754"/>
                  </a:moveTo>
                  <a:cubicBezTo>
                    <a:pt x="2214" y="1754"/>
                    <a:pt x="1691" y="1754"/>
                    <a:pt x="1695" y="1754"/>
                  </a:cubicBezTo>
                  <a:lnTo>
                    <a:pt x="1542" y="1377"/>
                  </a:lnTo>
                  <a:lnTo>
                    <a:pt x="672" y="1377"/>
                  </a:lnTo>
                  <a:cubicBezTo>
                    <a:pt x="672" y="1377"/>
                    <a:pt x="522" y="1754"/>
                    <a:pt x="518" y="1754"/>
                  </a:cubicBezTo>
                  <a:lnTo>
                    <a:pt x="0" y="1754"/>
                  </a:lnTo>
                  <a:lnTo>
                    <a:pt x="825" y="0"/>
                  </a:lnTo>
                  <a:lnTo>
                    <a:pt x="1392" y="0"/>
                  </a:lnTo>
                  <a:lnTo>
                    <a:pt x="2214" y="1754"/>
                  </a:lnTo>
                  <a:close/>
                  <a:moveTo>
                    <a:pt x="788" y="1095"/>
                  </a:moveTo>
                  <a:lnTo>
                    <a:pt x="1434" y="1095"/>
                  </a:lnTo>
                  <a:lnTo>
                    <a:pt x="1107" y="298"/>
                  </a:lnTo>
                  <a:lnTo>
                    <a:pt x="788" y="109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08" name="Freeform 4">
              <a:extLst>
                <a:ext uri="{FF2B5EF4-FFF2-40B4-BE49-F238E27FC236}">
                  <a16:creationId xmlns:a16="http://schemas.microsoft.com/office/drawing/2014/main" id="{29F7FA13-0514-4F44-B9A9-77F5B7E47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5000" y="3275013"/>
              <a:ext cx="166688" cy="631825"/>
            </a:xfrm>
            <a:custGeom>
              <a:avLst/>
              <a:gdLst>
                <a:gd name="T0" fmla="*/ 232 w 465"/>
                <a:gd name="T1" fmla="*/ 1754 h 1755"/>
                <a:gd name="T2" fmla="*/ 0 w 465"/>
                <a:gd name="T3" fmla="*/ 1754 h 1755"/>
                <a:gd name="T4" fmla="*/ 0 w 465"/>
                <a:gd name="T5" fmla="*/ 0 h 1755"/>
                <a:gd name="T6" fmla="*/ 464 w 465"/>
                <a:gd name="T7" fmla="*/ 0 h 1755"/>
                <a:gd name="T8" fmla="*/ 464 w 465"/>
                <a:gd name="T9" fmla="*/ 1754 h 1755"/>
                <a:gd name="T10" fmla="*/ 232 w 465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5" h="1755">
                  <a:moveTo>
                    <a:pt x="232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4" y="0"/>
                  </a:lnTo>
                  <a:lnTo>
                    <a:pt x="464" y="1754"/>
                  </a:lnTo>
                  <a:lnTo>
                    <a:pt x="232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09" name="Freeform 5">
              <a:extLst>
                <a:ext uri="{FF2B5EF4-FFF2-40B4-BE49-F238E27FC236}">
                  <a16:creationId xmlns:a16="http://schemas.microsoft.com/office/drawing/2014/main" id="{7094C54D-FAC4-42CA-A7BA-E4EAAECE3D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958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5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10" name="Freeform 6">
              <a:extLst>
                <a:ext uri="{FF2B5EF4-FFF2-40B4-BE49-F238E27FC236}">
                  <a16:creationId xmlns:a16="http://schemas.microsoft.com/office/drawing/2014/main" id="{A95555B9-EB63-4515-8E6D-0749368C3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4450" y="3275013"/>
              <a:ext cx="168275" cy="631825"/>
            </a:xfrm>
            <a:custGeom>
              <a:avLst/>
              <a:gdLst>
                <a:gd name="T0" fmla="*/ 233 w 466"/>
                <a:gd name="T1" fmla="*/ 1754 h 1755"/>
                <a:gd name="T2" fmla="*/ 0 w 466"/>
                <a:gd name="T3" fmla="*/ 1754 h 1755"/>
                <a:gd name="T4" fmla="*/ 0 w 466"/>
                <a:gd name="T5" fmla="*/ 0 h 1755"/>
                <a:gd name="T6" fmla="*/ 465 w 466"/>
                <a:gd name="T7" fmla="*/ 0 h 1755"/>
                <a:gd name="T8" fmla="*/ 465 w 466"/>
                <a:gd name="T9" fmla="*/ 1754 h 1755"/>
                <a:gd name="T10" fmla="*/ 233 w 466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6" h="1755">
                  <a:moveTo>
                    <a:pt x="233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5" y="0"/>
                  </a:lnTo>
                  <a:lnTo>
                    <a:pt x="465" y="1754"/>
                  </a:lnTo>
                  <a:lnTo>
                    <a:pt x="233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11" name="Freeform 7">
              <a:extLst>
                <a:ext uri="{FF2B5EF4-FFF2-40B4-BE49-F238E27FC236}">
                  <a16:creationId xmlns:a16="http://schemas.microsoft.com/office/drawing/2014/main" id="{057EF457-E7B0-4866-87D2-6724AD455F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3213" y="3262313"/>
              <a:ext cx="715962" cy="663575"/>
            </a:xfrm>
            <a:custGeom>
              <a:avLst/>
              <a:gdLst>
                <a:gd name="T0" fmla="*/ 62 w 1988"/>
                <a:gd name="T1" fmla="*/ 1307 h 1842"/>
                <a:gd name="T2" fmla="*/ 0 w 1988"/>
                <a:gd name="T3" fmla="*/ 933 h 1842"/>
                <a:gd name="T4" fmla="*/ 120 w 1988"/>
                <a:gd name="T5" fmla="*/ 423 h 1842"/>
                <a:gd name="T6" fmla="*/ 518 w 1988"/>
                <a:gd name="T7" fmla="*/ 91 h 1842"/>
                <a:gd name="T8" fmla="*/ 1033 w 1988"/>
                <a:gd name="T9" fmla="*/ 0 h 1842"/>
                <a:gd name="T10" fmla="*/ 1618 w 1988"/>
                <a:gd name="T11" fmla="*/ 125 h 1842"/>
                <a:gd name="T12" fmla="*/ 1950 w 1988"/>
                <a:gd name="T13" fmla="*/ 531 h 1842"/>
                <a:gd name="T14" fmla="*/ 1966 w 1988"/>
                <a:gd name="T15" fmla="*/ 643 h 1842"/>
                <a:gd name="T16" fmla="*/ 1481 w 1988"/>
                <a:gd name="T17" fmla="*/ 643 h 1842"/>
                <a:gd name="T18" fmla="*/ 1456 w 1988"/>
                <a:gd name="T19" fmla="*/ 506 h 1842"/>
                <a:gd name="T20" fmla="*/ 1240 w 1988"/>
                <a:gd name="T21" fmla="*/ 303 h 1842"/>
                <a:gd name="T22" fmla="*/ 1037 w 1988"/>
                <a:gd name="T23" fmla="*/ 274 h 1842"/>
                <a:gd name="T24" fmla="*/ 809 w 1988"/>
                <a:gd name="T25" fmla="*/ 315 h 1842"/>
                <a:gd name="T26" fmla="*/ 556 w 1988"/>
                <a:gd name="T27" fmla="*/ 573 h 1842"/>
                <a:gd name="T28" fmla="*/ 494 w 1988"/>
                <a:gd name="T29" fmla="*/ 942 h 1842"/>
                <a:gd name="T30" fmla="*/ 539 w 1988"/>
                <a:gd name="T31" fmla="*/ 1249 h 1842"/>
                <a:gd name="T32" fmla="*/ 792 w 1988"/>
                <a:gd name="T33" fmla="*/ 1527 h 1842"/>
                <a:gd name="T34" fmla="*/ 1041 w 1988"/>
                <a:gd name="T35" fmla="*/ 1572 h 1842"/>
                <a:gd name="T36" fmla="*/ 1257 w 1988"/>
                <a:gd name="T37" fmla="*/ 1539 h 1842"/>
                <a:gd name="T38" fmla="*/ 1460 w 1988"/>
                <a:gd name="T39" fmla="*/ 1356 h 1842"/>
                <a:gd name="T40" fmla="*/ 1497 w 1988"/>
                <a:gd name="T41" fmla="*/ 1170 h 1842"/>
                <a:gd name="T42" fmla="*/ 1987 w 1988"/>
                <a:gd name="T43" fmla="*/ 1170 h 1842"/>
                <a:gd name="T44" fmla="*/ 1962 w 1988"/>
                <a:gd name="T45" fmla="*/ 1336 h 1842"/>
                <a:gd name="T46" fmla="*/ 1638 w 1988"/>
                <a:gd name="T47" fmla="*/ 1721 h 1842"/>
                <a:gd name="T48" fmla="*/ 1041 w 1988"/>
                <a:gd name="T49" fmla="*/ 1841 h 1842"/>
                <a:gd name="T50" fmla="*/ 568 w 1988"/>
                <a:gd name="T51" fmla="*/ 1771 h 1842"/>
                <a:gd name="T52" fmla="*/ 62 w 1988"/>
                <a:gd name="T53" fmla="*/ 1307 h 1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88" h="1842">
                  <a:moveTo>
                    <a:pt x="62" y="1307"/>
                  </a:moveTo>
                  <a:cubicBezTo>
                    <a:pt x="21" y="1191"/>
                    <a:pt x="0" y="1066"/>
                    <a:pt x="0" y="933"/>
                  </a:cubicBezTo>
                  <a:cubicBezTo>
                    <a:pt x="0" y="751"/>
                    <a:pt x="33" y="573"/>
                    <a:pt x="120" y="423"/>
                  </a:cubicBezTo>
                  <a:cubicBezTo>
                    <a:pt x="211" y="270"/>
                    <a:pt x="348" y="154"/>
                    <a:pt x="518" y="91"/>
                  </a:cubicBezTo>
                  <a:cubicBezTo>
                    <a:pt x="680" y="33"/>
                    <a:pt x="850" y="0"/>
                    <a:pt x="1033" y="0"/>
                  </a:cubicBezTo>
                  <a:cubicBezTo>
                    <a:pt x="1240" y="0"/>
                    <a:pt x="1439" y="46"/>
                    <a:pt x="1618" y="125"/>
                  </a:cubicBezTo>
                  <a:cubicBezTo>
                    <a:pt x="1784" y="195"/>
                    <a:pt x="1912" y="349"/>
                    <a:pt x="1950" y="531"/>
                  </a:cubicBezTo>
                  <a:cubicBezTo>
                    <a:pt x="1958" y="568"/>
                    <a:pt x="1962" y="606"/>
                    <a:pt x="1966" y="643"/>
                  </a:cubicBezTo>
                  <a:lnTo>
                    <a:pt x="1481" y="643"/>
                  </a:lnTo>
                  <a:cubicBezTo>
                    <a:pt x="1481" y="597"/>
                    <a:pt x="1472" y="552"/>
                    <a:pt x="1456" y="506"/>
                  </a:cubicBezTo>
                  <a:cubicBezTo>
                    <a:pt x="1419" y="411"/>
                    <a:pt x="1340" y="332"/>
                    <a:pt x="1240" y="303"/>
                  </a:cubicBezTo>
                  <a:cubicBezTo>
                    <a:pt x="1174" y="282"/>
                    <a:pt x="1107" y="274"/>
                    <a:pt x="1037" y="274"/>
                  </a:cubicBezTo>
                  <a:cubicBezTo>
                    <a:pt x="958" y="274"/>
                    <a:pt x="879" y="286"/>
                    <a:pt x="809" y="315"/>
                  </a:cubicBezTo>
                  <a:cubicBezTo>
                    <a:pt x="688" y="357"/>
                    <a:pt x="597" y="452"/>
                    <a:pt x="556" y="573"/>
                  </a:cubicBezTo>
                  <a:cubicBezTo>
                    <a:pt x="514" y="689"/>
                    <a:pt x="494" y="813"/>
                    <a:pt x="494" y="942"/>
                  </a:cubicBezTo>
                  <a:cubicBezTo>
                    <a:pt x="494" y="1050"/>
                    <a:pt x="510" y="1153"/>
                    <a:pt x="539" y="1249"/>
                  </a:cubicBezTo>
                  <a:cubicBezTo>
                    <a:pt x="572" y="1377"/>
                    <a:pt x="672" y="1481"/>
                    <a:pt x="792" y="1527"/>
                  </a:cubicBezTo>
                  <a:cubicBezTo>
                    <a:pt x="871" y="1556"/>
                    <a:pt x="954" y="1572"/>
                    <a:pt x="1041" y="1572"/>
                  </a:cubicBezTo>
                  <a:cubicBezTo>
                    <a:pt x="1116" y="1572"/>
                    <a:pt x="1186" y="1560"/>
                    <a:pt x="1257" y="1539"/>
                  </a:cubicBezTo>
                  <a:cubicBezTo>
                    <a:pt x="1348" y="1510"/>
                    <a:pt x="1423" y="1444"/>
                    <a:pt x="1460" y="1356"/>
                  </a:cubicBezTo>
                  <a:cubicBezTo>
                    <a:pt x="1485" y="1298"/>
                    <a:pt x="1497" y="1236"/>
                    <a:pt x="1497" y="1170"/>
                  </a:cubicBezTo>
                  <a:lnTo>
                    <a:pt x="1987" y="1170"/>
                  </a:lnTo>
                  <a:cubicBezTo>
                    <a:pt x="1983" y="1228"/>
                    <a:pt x="1974" y="1282"/>
                    <a:pt x="1962" y="1336"/>
                  </a:cubicBezTo>
                  <a:cubicBezTo>
                    <a:pt x="1920" y="1510"/>
                    <a:pt x="1800" y="1655"/>
                    <a:pt x="1638" y="1721"/>
                  </a:cubicBezTo>
                  <a:cubicBezTo>
                    <a:pt x="1456" y="1800"/>
                    <a:pt x="1253" y="1841"/>
                    <a:pt x="1041" y="1841"/>
                  </a:cubicBezTo>
                  <a:cubicBezTo>
                    <a:pt x="875" y="1841"/>
                    <a:pt x="718" y="1817"/>
                    <a:pt x="568" y="1771"/>
                  </a:cubicBezTo>
                  <a:cubicBezTo>
                    <a:pt x="336" y="1692"/>
                    <a:pt x="137" y="1527"/>
                    <a:pt x="62" y="13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12" name="Freeform 8">
              <a:extLst>
                <a:ext uri="{FF2B5EF4-FFF2-40B4-BE49-F238E27FC236}">
                  <a16:creationId xmlns:a16="http://schemas.microsoft.com/office/drawing/2014/main" id="{6BDE99BB-3B2C-4F8E-9813-437157CADA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1138" y="4083050"/>
              <a:ext cx="153987" cy="398463"/>
            </a:xfrm>
            <a:custGeom>
              <a:avLst/>
              <a:gdLst>
                <a:gd name="T0" fmla="*/ 415 w 428"/>
                <a:gd name="T1" fmla="*/ 0 h 1109"/>
                <a:gd name="T2" fmla="*/ 0 w 428"/>
                <a:gd name="T3" fmla="*/ 38 h 1109"/>
                <a:gd name="T4" fmla="*/ 0 w 428"/>
                <a:gd name="T5" fmla="*/ 100 h 1109"/>
                <a:gd name="T6" fmla="*/ 12 w 428"/>
                <a:gd name="T7" fmla="*/ 100 h 1109"/>
                <a:gd name="T8" fmla="*/ 178 w 428"/>
                <a:gd name="T9" fmla="*/ 241 h 1109"/>
                <a:gd name="T10" fmla="*/ 178 w 428"/>
                <a:gd name="T11" fmla="*/ 1108 h 1109"/>
                <a:gd name="T12" fmla="*/ 427 w 428"/>
                <a:gd name="T13" fmla="*/ 1108 h 1109"/>
                <a:gd name="T14" fmla="*/ 427 w 428"/>
                <a:gd name="T15" fmla="*/ 0 h 1109"/>
                <a:gd name="T16" fmla="*/ 415 w 428"/>
                <a:gd name="T17" fmla="*/ 0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8" h="1109">
                  <a:moveTo>
                    <a:pt x="415" y="0"/>
                  </a:moveTo>
                  <a:lnTo>
                    <a:pt x="0" y="38"/>
                  </a:lnTo>
                  <a:lnTo>
                    <a:pt x="0" y="100"/>
                  </a:lnTo>
                  <a:lnTo>
                    <a:pt x="12" y="100"/>
                  </a:lnTo>
                  <a:cubicBezTo>
                    <a:pt x="178" y="121"/>
                    <a:pt x="178" y="121"/>
                    <a:pt x="178" y="241"/>
                  </a:cubicBezTo>
                  <a:lnTo>
                    <a:pt x="178" y="1108"/>
                  </a:lnTo>
                  <a:lnTo>
                    <a:pt x="427" y="1108"/>
                  </a:lnTo>
                  <a:lnTo>
                    <a:pt x="427" y="0"/>
                  </a:lnTo>
                  <a:lnTo>
                    <a:pt x="41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13" name="Freeform 9">
              <a:extLst>
                <a:ext uri="{FF2B5EF4-FFF2-40B4-BE49-F238E27FC236}">
                  <a16:creationId xmlns:a16="http://schemas.microsoft.com/office/drawing/2014/main" id="{FA5468CB-E358-42C5-B5AF-621C3D185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6088" y="4198938"/>
              <a:ext cx="315912" cy="282575"/>
            </a:xfrm>
            <a:custGeom>
              <a:avLst/>
              <a:gdLst>
                <a:gd name="T0" fmla="*/ 643 w 876"/>
                <a:gd name="T1" fmla="*/ 4 h 785"/>
                <a:gd name="T2" fmla="*/ 353 w 876"/>
                <a:gd name="T3" fmla="*/ 170 h 785"/>
                <a:gd name="T4" fmla="*/ 353 w 876"/>
                <a:gd name="T5" fmla="*/ 0 h 785"/>
                <a:gd name="T6" fmla="*/ 336 w 876"/>
                <a:gd name="T7" fmla="*/ 4 h 785"/>
                <a:gd name="T8" fmla="*/ 0 w 876"/>
                <a:gd name="T9" fmla="*/ 58 h 785"/>
                <a:gd name="T10" fmla="*/ 0 w 876"/>
                <a:gd name="T11" fmla="*/ 116 h 785"/>
                <a:gd name="T12" fmla="*/ 17 w 876"/>
                <a:gd name="T13" fmla="*/ 116 h 785"/>
                <a:gd name="T14" fmla="*/ 145 w 876"/>
                <a:gd name="T15" fmla="*/ 240 h 785"/>
                <a:gd name="T16" fmla="*/ 145 w 876"/>
                <a:gd name="T17" fmla="*/ 784 h 785"/>
                <a:gd name="T18" fmla="*/ 353 w 876"/>
                <a:gd name="T19" fmla="*/ 784 h 785"/>
                <a:gd name="T20" fmla="*/ 353 w 876"/>
                <a:gd name="T21" fmla="*/ 386 h 785"/>
                <a:gd name="T22" fmla="*/ 560 w 876"/>
                <a:gd name="T23" fmla="*/ 141 h 785"/>
                <a:gd name="T24" fmla="*/ 664 w 876"/>
                <a:gd name="T25" fmla="*/ 361 h 785"/>
                <a:gd name="T26" fmla="*/ 664 w 876"/>
                <a:gd name="T27" fmla="*/ 784 h 785"/>
                <a:gd name="T28" fmla="*/ 871 w 876"/>
                <a:gd name="T29" fmla="*/ 784 h 785"/>
                <a:gd name="T30" fmla="*/ 871 w 876"/>
                <a:gd name="T31" fmla="*/ 240 h 785"/>
                <a:gd name="T32" fmla="*/ 643 w 876"/>
                <a:gd name="T33" fmla="*/ 4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6" h="785">
                  <a:moveTo>
                    <a:pt x="643" y="4"/>
                  </a:moveTo>
                  <a:cubicBezTo>
                    <a:pt x="490" y="4"/>
                    <a:pt x="398" y="108"/>
                    <a:pt x="353" y="170"/>
                  </a:cubicBezTo>
                  <a:cubicBezTo>
                    <a:pt x="353" y="112"/>
                    <a:pt x="353" y="0"/>
                    <a:pt x="353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7" y="116"/>
                  </a:lnTo>
                  <a:cubicBezTo>
                    <a:pt x="124" y="120"/>
                    <a:pt x="145" y="141"/>
                    <a:pt x="145" y="240"/>
                  </a:cubicBezTo>
                  <a:lnTo>
                    <a:pt x="145" y="784"/>
                  </a:lnTo>
                  <a:lnTo>
                    <a:pt x="353" y="784"/>
                  </a:lnTo>
                  <a:lnTo>
                    <a:pt x="353" y="386"/>
                  </a:lnTo>
                  <a:cubicBezTo>
                    <a:pt x="353" y="278"/>
                    <a:pt x="452" y="141"/>
                    <a:pt x="560" y="141"/>
                  </a:cubicBezTo>
                  <a:cubicBezTo>
                    <a:pt x="660" y="141"/>
                    <a:pt x="664" y="224"/>
                    <a:pt x="664" y="361"/>
                  </a:cubicBezTo>
                  <a:lnTo>
                    <a:pt x="664" y="784"/>
                  </a:lnTo>
                  <a:lnTo>
                    <a:pt x="871" y="784"/>
                  </a:lnTo>
                  <a:lnTo>
                    <a:pt x="871" y="240"/>
                  </a:lnTo>
                  <a:cubicBezTo>
                    <a:pt x="875" y="87"/>
                    <a:pt x="792" y="4"/>
                    <a:pt x="643" y="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14" name="Freeform 10">
              <a:extLst>
                <a:ext uri="{FF2B5EF4-FFF2-40B4-BE49-F238E27FC236}">
                  <a16:creationId xmlns:a16="http://schemas.microsoft.com/office/drawing/2014/main" id="{91D02031-3666-43A5-AD1A-BBB25DF53D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6138" y="4200525"/>
              <a:ext cx="212725" cy="288925"/>
            </a:xfrm>
            <a:custGeom>
              <a:avLst/>
              <a:gdLst>
                <a:gd name="T0" fmla="*/ 348 w 590"/>
                <a:gd name="T1" fmla="*/ 303 h 802"/>
                <a:gd name="T2" fmla="*/ 195 w 590"/>
                <a:gd name="T3" fmla="*/ 170 h 802"/>
                <a:gd name="T4" fmla="*/ 307 w 590"/>
                <a:gd name="T5" fmla="*/ 100 h 802"/>
                <a:gd name="T6" fmla="*/ 502 w 590"/>
                <a:gd name="T7" fmla="*/ 166 h 802"/>
                <a:gd name="T8" fmla="*/ 535 w 590"/>
                <a:gd name="T9" fmla="*/ 187 h 802"/>
                <a:gd name="T10" fmla="*/ 535 w 590"/>
                <a:gd name="T11" fmla="*/ 162 h 802"/>
                <a:gd name="T12" fmla="*/ 535 w 590"/>
                <a:gd name="T13" fmla="*/ 33 h 802"/>
                <a:gd name="T14" fmla="*/ 506 w 590"/>
                <a:gd name="T15" fmla="*/ 25 h 802"/>
                <a:gd name="T16" fmla="*/ 315 w 590"/>
                <a:gd name="T17" fmla="*/ 0 h 802"/>
                <a:gd name="T18" fmla="*/ 0 w 590"/>
                <a:gd name="T19" fmla="*/ 224 h 802"/>
                <a:gd name="T20" fmla="*/ 228 w 590"/>
                <a:gd name="T21" fmla="*/ 465 h 802"/>
                <a:gd name="T22" fmla="*/ 390 w 590"/>
                <a:gd name="T23" fmla="*/ 606 h 802"/>
                <a:gd name="T24" fmla="*/ 249 w 590"/>
                <a:gd name="T25" fmla="*/ 697 h 802"/>
                <a:gd name="T26" fmla="*/ 20 w 590"/>
                <a:gd name="T27" fmla="*/ 618 h 802"/>
                <a:gd name="T28" fmla="*/ 0 w 590"/>
                <a:gd name="T29" fmla="*/ 606 h 802"/>
                <a:gd name="T30" fmla="*/ 0 w 590"/>
                <a:gd name="T31" fmla="*/ 767 h 802"/>
                <a:gd name="T32" fmla="*/ 16 w 590"/>
                <a:gd name="T33" fmla="*/ 771 h 802"/>
                <a:gd name="T34" fmla="*/ 244 w 590"/>
                <a:gd name="T35" fmla="*/ 801 h 802"/>
                <a:gd name="T36" fmla="*/ 580 w 590"/>
                <a:gd name="T37" fmla="*/ 568 h 802"/>
                <a:gd name="T38" fmla="*/ 348 w 590"/>
                <a:gd name="T39" fmla="*/ 303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90" h="802">
                  <a:moveTo>
                    <a:pt x="348" y="303"/>
                  </a:moveTo>
                  <a:cubicBezTo>
                    <a:pt x="265" y="261"/>
                    <a:pt x="195" y="228"/>
                    <a:pt x="195" y="170"/>
                  </a:cubicBezTo>
                  <a:cubicBezTo>
                    <a:pt x="195" y="104"/>
                    <a:pt x="274" y="100"/>
                    <a:pt x="307" y="100"/>
                  </a:cubicBezTo>
                  <a:cubicBezTo>
                    <a:pt x="394" y="100"/>
                    <a:pt x="468" y="145"/>
                    <a:pt x="502" y="166"/>
                  </a:cubicBezTo>
                  <a:lnTo>
                    <a:pt x="535" y="187"/>
                  </a:lnTo>
                  <a:lnTo>
                    <a:pt x="535" y="162"/>
                  </a:lnTo>
                  <a:lnTo>
                    <a:pt x="535" y="33"/>
                  </a:lnTo>
                  <a:lnTo>
                    <a:pt x="506" y="25"/>
                  </a:lnTo>
                  <a:cubicBezTo>
                    <a:pt x="468" y="17"/>
                    <a:pt x="398" y="0"/>
                    <a:pt x="315" y="0"/>
                  </a:cubicBezTo>
                  <a:cubicBezTo>
                    <a:pt x="120" y="0"/>
                    <a:pt x="0" y="83"/>
                    <a:pt x="0" y="224"/>
                  </a:cubicBezTo>
                  <a:cubicBezTo>
                    <a:pt x="0" y="353"/>
                    <a:pt x="124" y="411"/>
                    <a:pt x="228" y="465"/>
                  </a:cubicBezTo>
                  <a:cubicBezTo>
                    <a:pt x="311" y="506"/>
                    <a:pt x="390" y="543"/>
                    <a:pt x="390" y="606"/>
                  </a:cubicBezTo>
                  <a:cubicBezTo>
                    <a:pt x="390" y="664"/>
                    <a:pt x="340" y="697"/>
                    <a:pt x="249" y="697"/>
                  </a:cubicBezTo>
                  <a:cubicBezTo>
                    <a:pt x="149" y="697"/>
                    <a:pt x="70" y="647"/>
                    <a:pt x="20" y="618"/>
                  </a:cubicBezTo>
                  <a:lnTo>
                    <a:pt x="0" y="606"/>
                  </a:lnTo>
                  <a:lnTo>
                    <a:pt x="0" y="767"/>
                  </a:lnTo>
                  <a:lnTo>
                    <a:pt x="16" y="771"/>
                  </a:lnTo>
                  <a:cubicBezTo>
                    <a:pt x="58" y="780"/>
                    <a:pt x="137" y="801"/>
                    <a:pt x="244" y="801"/>
                  </a:cubicBezTo>
                  <a:cubicBezTo>
                    <a:pt x="456" y="801"/>
                    <a:pt x="580" y="713"/>
                    <a:pt x="580" y="568"/>
                  </a:cubicBezTo>
                  <a:cubicBezTo>
                    <a:pt x="589" y="419"/>
                    <a:pt x="460" y="357"/>
                    <a:pt x="348" y="30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15" name="Freeform 11">
              <a:extLst>
                <a:ext uri="{FF2B5EF4-FFF2-40B4-BE49-F238E27FC236}">
                  <a16:creationId xmlns:a16="http://schemas.microsoft.com/office/drawing/2014/main" id="{3BB53337-09B0-4EE7-B5B5-AA11BDE520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5375" y="4198938"/>
              <a:ext cx="325438" cy="396875"/>
            </a:xfrm>
            <a:custGeom>
              <a:avLst/>
              <a:gdLst>
                <a:gd name="T0" fmla="*/ 577 w 906"/>
                <a:gd name="T1" fmla="*/ 4 h 1104"/>
                <a:gd name="T2" fmla="*/ 357 w 906"/>
                <a:gd name="T3" fmla="*/ 112 h 1104"/>
                <a:gd name="T4" fmla="*/ 357 w 906"/>
                <a:gd name="T5" fmla="*/ 0 h 1104"/>
                <a:gd name="T6" fmla="*/ 336 w 906"/>
                <a:gd name="T7" fmla="*/ 4 h 1104"/>
                <a:gd name="T8" fmla="*/ 0 w 906"/>
                <a:gd name="T9" fmla="*/ 58 h 1104"/>
                <a:gd name="T10" fmla="*/ 0 w 906"/>
                <a:gd name="T11" fmla="*/ 116 h 1104"/>
                <a:gd name="T12" fmla="*/ 13 w 906"/>
                <a:gd name="T13" fmla="*/ 116 h 1104"/>
                <a:gd name="T14" fmla="*/ 137 w 906"/>
                <a:gd name="T15" fmla="*/ 240 h 1104"/>
                <a:gd name="T16" fmla="*/ 137 w 906"/>
                <a:gd name="T17" fmla="*/ 1103 h 1104"/>
                <a:gd name="T18" fmla="*/ 345 w 906"/>
                <a:gd name="T19" fmla="*/ 1103 h 1104"/>
                <a:gd name="T20" fmla="*/ 345 w 906"/>
                <a:gd name="T21" fmla="*/ 709 h 1104"/>
                <a:gd name="T22" fmla="*/ 560 w 906"/>
                <a:gd name="T23" fmla="*/ 800 h 1104"/>
                <a:gd name="T24" fmla="*/ 896 w 906"/>
                <a:gd name="T25" fmla="*/ 390 h 1104"/>
                <a:gd name="T26" fmla="*/ 577 w 906"/>
                <a:gd name="T27" fmla="*/ 4 h 1104"/>
                <a:gd name="T28" fmla="*/ 515 w 906"/>
                <a:gd name="T29" fmla="*/ 120 h 1104"/>
                <a:gd name="T30" fmla="*/ 672 w 906"/>
                <a:gd name="T31" fmla="*/ 394 h 1104"/>
                <a:gd name="T32" fmla="*/ 515 w 906"/>
                <a:gd name="T33" fmla="*/ 688 h 1104"/>
                <a:gd name="T34" fmla="*/ 349 w 906"/>
                <a:gd name="T35" fmla="*/ 456 h 1104"/>
                <a:gd name="T36" fmla="*/ 349 w 906"/>
                <a:gd name="T37" fmla="*/ 390 h 1104"/>
                <a:gd name="T38" fmla="*/ 515 w 906"/>
                <a:gd name="T39" fmla="*/ 120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6" h="1104">
                  <a:moveTo>
                    <a:pt x="577" y="4"/>
                  </a:moveTo>
                  <a:cubicBezTo>
                    <a:pt x="498" y="4"/>
                    <a:pt x="424" y="41"/>
                    <a:pt x="357" y="112"/>
                  </a:cubicBezTo>
                  <a:cubicBezTo>
                    <a:pt x="357" y="75"/>
                    <a:pt x="357" y="0"/>
                    <a:pt x="357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3" y="116"/>
                  </a:lnTo>
                  <a:cubicBezTo>
                    <a:pt x="117" y="120"/>
                    <a:pt x="137" y="141"/>
                    <a:pt x="137" y="240"/>
                  </a:cubicBezTo>
                  <a:lnTo>
                    <a:pt x="137" y="1103"/>
                  </a:lnTo>
                  <a:lnTo>
                    <a:pt x="345" y="1103"/>
                  </a:lnTo>
                  <a:cubicBezTo>
                    <a:pt x="345" y="1103"/>
                    <a:pt x="345" y="775"/>
                    <a:pt x="345" y="709"/>
                  </a:cubicBezTo>
                  <a:cubicBezTo>
                    <a:pt x="382" y="755"/>
                    <a:pt x="444" y="800"/>
                    <a:pt x="560" y="800"/>
                  </a:cubicBezTo>
                  <a:cubicBezTo>
                    <a:pt x="780" y="800"/>
                    <a:pt x="896" y="659"/>
                    <a:pt x="896" y="390"/>
                  </a:cubicBezTo>
                  <a:cubicBezTo>
                    <a:pt x="905" y="145"/>
                    <a:pt x="784" y="4"/>
                    <a:pt x="577" y="4"/>
                  </a:cubicBezTo>
                  <a:close/>
                  <a:moveTo>
                    <a:pt x="515" y="120"/>
                  </a:moveTo>
                  <a:cubicBezTo>
                    <a:pt x="656" y="120"/>
                    <a:pt x="672" y="274"/>
                    <a:pt x="672" y="394"/>
                  </a:cubicBezTo>
                  <a:cubicBezTo>
                    <a:pt x="672" y="593"/>
                    <a:pt x="623" y="688"/>
                    <a:pt x="515" y="688"/>
                  </a:cubicBezTo>
                  <a:cubicBezTo>
                    <a:pt x="378" y="688"/>
                    <a:pt x="349" y="560"/>
                    <a:pt x="349" y="456"/>
                  </a:cubicBezTo>
                  <a:lnTo>
                    <a:pt x="349" y="390"/>
                  </a:lnTo>
                  <a:cubicBezTo>
                    <a:pt x="353" y="307"/>
                    <a:pt x="370" y="120"/>
                    <a:pt x="515" y="12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16" name="Freeform 12">
              <a:extLst>
                <a:ext uri="{FF2B5EF4-FFF2-40B4-BE49-F238E27FC236}">
                  <a16:creationId xmlns:a16="http://schemas.microsoft.com/office/drawing/2014/main" id="{6FCF1C41-A079-4E76-84AE-BDA71CC91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3200" y="4198938"/>
              <a:ext cx="123825" cy="282575"/>
            </a:xfrm>
            <a:custGeom>
              <a:avLst/>
              <a:gdLst>
                <a:gd name="T0" fmla="*/ 0 w 345"/>
                <a:gd name="T1" fmla="*/ 58 h 785"/>
                <a:gd name="T2" fmla="*/ 0 w 345"/>
                <a:gd name="T3" fmla="*/ 116 h 785"/>
                <a:gd name="T4" fmla="*/ 12 w 345"/>
                <a:gd name="T5" fmla="*/ 116 h 785"/>
                <a:gd name="T6" fmla="*/ 137 w 345"/>
                <a:gd name="T7" fmla="*/ 240 h 785"/>
                <a:gd name="T8" fmla="*/ 137 w 345"/>
                <a:gd name="T9" fmla="*/ 784 h 785"/>
                <a:gd name="T10" fmla="*/ 344 w 345"/>
                <a:gd name="T11" fmla="*/ 784 h 785"/>
                <a:gd name="T12" fmla="*/ 344 w 345"/>
                <a:gd name="T13" fmla="*/ 0 h 785"/>
                <a:gd name="T14" fmla="*/ 328 w 345"/>
                <a:gd name="T15" fmla="*/ 4 h 785"/>
                <a:gd name="T16" fmla="*/ 0 w 345"/>
                <a:gd name="T17" fmla="*/ 58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785">
                  <a:moveTo>
                    <a:pt x="0" y="58"/>
                  </a:moveTo>
                  <a:lnTo>
                    <a:pt x="0" y="116"/>
                  </a:lnTo>
                  <a:lnTo>
                    <a:pt x="12" y="116"/>
                  </a:lnTo>
                  <a:cubicBezTo>
                    <a:pt x="116" y="120"/>
                    <a:pt x="137" y="141"/>
                    <a:pt x="137" y="240"/>
                  </a:cubicBezTo>
                  <a:lnTo>
                    <a:pt x="137" y="784"/>
                  </a:lnTo>
                  <a:lnTo>
                    <a:pt x="344" y="784"/>
                  </a:lnTo>
                  <a:lnTo>
                    <a:pt x="344" y="0"/>
                  </a:lnTo>
                  <a:lnTo>
                    <a:pt x="328" y="4"/>
                  </a:lnTo>
                  <a:lnTo>
                    <a:pt x="0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17" name="Freeform 13">
              <a:extLst>
                <a:ext uri="{FF2B5EF4-FFF2-40B4-BE49-F238E27FC236}">
                  <a16:creationId xmlns:a16="http://schemas.microsoft.com/office/drawing/2014/main" id="{BC095D6F-CB5A-4F24-BDB4-1E033C537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063" y="4084638"/>
              <a:ext cx="93662" cy="82550"/>
            </a:xfrm>
            <a:custGeom>
              <a:avLst/>
              <a:gdLst>
                <a:gd name="T0" fmla="*/ 129 w 262"/>
                <a:gd name="T1" fmla="*/ 228 h 229"/>
                <a:gd name="T2" fmla="*/ 261 w 262"/>
                <a:gd name="T3" fmla="*/ 112 h 229"/>
                <a:gd name="T4" fmla="*/ 133 w 262"/>
                <a:gd name="T5" fmla="*/ 0 h 229"/>
                <a:gd name="T6" fmla="*/ 4 w 262"/>
                <a:gd name="T7" fmla="*/ 112 h 229"/>
                <a:gd name="T8" fmla="*/ 129 w 262"/>
                <a:gd name="T9" fmla="*/ 22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229">
                  <a:moveTo>
                    <a:pt x="129" y="228"/>
                  </a:moveTo>
                  <a:cubicBezTo>
                    <a:pt x="199" y="228"/>
                    <a:pt x="261" y="178"/>
                    <a:pt x="261" y="112"/>
                  </a:cubicBezTo>
                  <a:cubicBezTo>
                    <a:pt x="261" y="49"/>
                    <a:pt x="203" y="0"/>
                    <a:pt x="133" y="0"/>
                  </a:cubicBezTo>
                  <a:cubicBezTo>
                    <a:pt x="62" y="0"/>
                    <a:pt x="4" y="49"/>
                    <a:pt x="4" y="112"/>
                  </a:cubicBezTo>
                  <a:cubicBezTo>
                    <a:pt x="0" y="178"/>
                    <a:pt x="58" y="228"/>
                    <a:pt x="129" y="22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18" name="Freeform 14">
              <a:extLst>
                <a:ext uri="{FF2B5EF4-FFF2-40B4-BE49-F238E27FC236}">
                  <a16:creationId xmlns:a16="http://schemas.microsoft.com/office/drawing/2014/main" id="{00D2120E-7962-4B9E-89A4-B25A4D34D4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638" y="4200525"/>
              <a:ext cx="244475" cy="280988"/>
            </a:xfrm>
            <a:custGeom>
              <a:avLst/>
              <a:gdLst>
                <a:gd name="T0" fmla="*/ 676 w 677"/>
                <a:gd name="T1" fmla="*/ 174 h 781"/>
                <a:gd name="T2" fmla="*/ 676 w 677"/>
                <a:gd name="T3" fmla="*/ 12 h 781"/>
                <a:gd name="T4" fmla="*/ 663 w 677"/>
                <a:gd name="T5" fmla="*/ 12 h 781"/>
                <a:gd name="T6" fmla="*/ 564 w 677"/>
                <a:gd name="T7" fmla="*/ 4 h 781"/>
                <a:gd name="T8" fmla="*/ 348 w 677"/>
                <a:gd name="T9" fmla="*/ 158 h 781"/>
                <a:gd name="T10" fmla="*/ 348 w 677"/>
                <a:gd name="T11" fmla="*/ 0 h 781"/>
                <a:gd name="T12" fmla="*/ 331 w 677"/>
                <a:gd name="T13" fmla="*/ 0 h 781"/>
                <a:gd name="T14" fmla="*/ 0 w 677"/>
                <a:gd name="T15" fmla="*/ 54 h 781"/>
                <a:gd name="T16" fmla="*/ 0 w 677"/>
                <a:gd name="T17" fmla="*/ 112 h 781"/>
                <a:gd name="T18" fmla="*/ 12 w 677"/>
                <a:gd name="T19" fmla="*/ 112 h 781"/>
                <a:gd name="T20" fmla="*/ 141 w 677"/>
                <a:gd name="T21" fmla="*/ 236 h 781"/>
                <a:gd name="T22" fmla="*/ 141 w 677"/>
                <a:gd name="T23" fmla="*/ 780 h 781"/>
                <a:gd name="T24" fmla="*/ 348 w 677"/>
                <a:gd name="T25" fmla="*/ 780 h 781"/>
                <a:gd name="T26" fmla="*/ 348 w 677"/>
                <a:gd name="T27" fmla="*/ 390 h 781"/>
                <a:gd name="T28" fmla="*/ 568 w 677"/>
                <a:gd name="T29" fmla="*/ 170 h 781"/>
                <a:gd name="T30" fmla="*/ 643 w 677"/>
                <a:gd name="T31" fmla="*/ 183 h 781"/>
                <a:gd name="T32" fmla="*/ 676 w 677"/>
                <a:gd name="T33" fmla="*/ 191 h 781"/>
                <a:gd name="T34" fmla="*/ 676 w 677"/>
                <a:gd name="T35" fmla="*/ 174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7" h="781">
                  <a:moveTo>
                    <a:pt x="676" y="174"/>
                  </a:moveTo>
                  <a:lnTo>
                    <a:pt x="676" y="12"/>
                  </a:lnTo>
                  <a:lnTo>
                    <a:pt x="663" y="12"/>
                  </a:lnTo>
                  <a:cubicBezTo>
                    <a:pt x="630" y="8"/>
                    <a:pt x="593" y="4"/>
                    <a:pt x="564" y="4"/>
                  </a:cubicBezTo>
                  <a:cubicBezTo>
                    <a:pt x="443" y="4"/>
                    <a:pt x="381" y="91"/>
                    <a:pt x="348" y="158"/>
                  </a:cubicBezTo>
                  <a:cubicBezTo>
                    <a:pt x="348" y="95"/>
                    <a:pt x="348" y="0"/>
                    <a:pt x="348" y="0"/>
                  </a:cubicBezTo>
                  <a:lnTo>
                    <a:pt x="331" y="0"/>
                  </a:lnTo>
                  <a:lnTo>
                    <a:pt x="0" y="54"/>
                  </a:lnTo>
                  <a:lnTo>
                    <a:pt x="0" y="112"/>
                  </a:lnTo>
                  <a:lnTo>
                    <a:pt x="12" y="112"/>
                  </a:lnTo>
                  <a:cubicBezTo>
                    <a:pt x="116" y="116"/>
                    <a:pt x="141" y="137"/>
                    <a:pt x="141" y="236"/>
                  </a:cubicBezTo>
                  <a:lnTo>
                    <a:pt x="141" y="780"/>
                  </a:lnTo>
                  <a:lnTo>
                    <a:pt x="348" y="780"/>
                  </a:lnTo>
                  <a:lnTo>
                    <a:pt x="348" y="390"/>
                  </a:lnTo>
                  <a:cubicBezTo>
                    <a:pt x="348" y="324"/>
                    <a:pt x="369" y="170"/>
                    <a:pt x="568" y="170"/>
                  </a:cubicBezTo>
                  <a:cubicBezTo>
                    <a:pt x="593" y="170"/>
                    <a:pt x="618" y="178"/>
                    <a:pt x="643" y="183"/>
                  </a:cubicBezTo>
                  <a:lnTo>
                    <a:pt x="676" y="191"/>
                  </a:lnTo>
                  <a:lnTo>
                    <a:pt x="676" y="1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19" name="Freeform 15">
              <a:extLst>
                <a:ext uri="{FF2B5EF4-FFF2-40B4-BE49-F238E27FC236}">
                  <a16:creationId xmlns:a16="http://schemas.microsoft.com/office/drawing/2014/main" id="{734DA6BB-0CD8-463E-B74A-F616D8CD11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275" y="4200525"/>
              <a:ext cx="266700" cy="287338"/>
            </a:xfrm>
            <a:custGeom>
              <a:avLst/>
              <a:gdLst>
                <a:gd name="T0" fmla="*/ 738 w 743"/>
                <a:gd name="T1" fmla="*/ 315 h 797"/>
                <a:gd name="T2" fmla="*/ 390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738 w 743"/>
                <a:gd name="T25" fmla="*/ 315 h 797"/>
                <a:gd name="T26" fmla="*/ 386 w 743"/>
                <a:gd name="T27" fmla="*/ 83 h 797"/>
                <a:gd name="T28" fmla="*/ 531 w 743"/>
                <a:gd name="T29" fmla="*/ 236 h 797"/>
                <a:gd name="T30" fmla="*/ 228 w 743"/>
                <a:gd name="T31" fmla="*/ 236 h 797"/>
                <a:gd name="T32" fmla="*/ 386 w 743"/>
                <a:gd name="T33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3" h="797">
                  <a:moveTo>
                    <a:pt x="738" y="315"/>
                  </a:moveTo>
                  <a:cubicBezTo>
                    <a:pt x="738" y="104"/>
                    <a:pt x="622" y="0"/>
                    <a:pt x="390" y="0"/>
                  </a:cubicBezTo>
                  <a:cubicBezTo>
                    <a:pt x="128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lnTo>
                    <a:pt x="738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2" y="183"/>
                    <a:pt x="269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20" name="Freeform 16">
              <a:extLst>
                <a:ext uri="{FF2B5EF4-FFF2-40B4-BE49-F238E27FC236}">
                  <a16:creationId xmlns:a16="http://schemas.microsoft.com/office/drawing/2014/main" id="{D4A9D61F-AD92-4BB8-96BD-6772A27C4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0175" y="4071938"/>
              <a:ext cx="314325" cy="409575"/>
            </a:xfrm>
            <a:custGeom>
              <a:avLst/>
              <a:gdLst>
                <a:gd name="T0" fmla="*/ 634 w 872"/>
                <a:gd name="T1" fmla="*/ 357 h 1138"/>
                <a:gd name="T2" fmla="*/ 348 w 872"/>
                <a:gd name="T3" fmla="*/ 523 h 1138"/>
                <a:gd name="T4" fmla="*/ 348 w 872"/>
                <a:gd name="T5" fmla="*/ 0 h 1138"/>
                <a:gd name="T6" fmla="*/ 332 w 872"/>
                <a:gd name="T7" fmla="*/ 4 h 1138"/>
                <a:gd name="T8" fmla="*/ 0 w 872"/>
                <a:gd name="T9" fmla="*/ 46 h 1138"/>
                <a:gd name="T10" fmla="*/ 0 w 872"/>
                <a:gd name="T11" fmla="*/ 104 h 1138"/>
                <a:gd name="T12" fmla="*/ 16 w 872"/>
                <a:gd name="T13" fmla="*/ 104 h 1138"/>
                <a:gd name="T14" fmla="*/ 141 w 872"/>
                <a:gd name="T15" fmla="*/ 233 h 1138"/>
                <a:gd name="T16" fmla="*/ 141 w 872"/>
                <a:gd name="T17" fmla="*/ 1137 h 1138"/>
                <a:gd name="T18" fmla="*/ 348 w 872"/>
                <a:gd name="T19" fmla="*/ 1137 h 1138"/>
                <a:gd name="T20" fmla="*/ 348 w 872"/>
                <a:gd name="T21" fmla="*/ 747 h 1138"/>
                <a:gd name="T22" fmla="*/ 547 w 872"/>
                <a:gd name="T23" fmla="*/ 494 h 1138"/>
                <a:gd name="T24" fmla="*/ 663 w 872"/>
                <a:gd name="T25" fmla="*/ 660 h 1138"/>
                <a:gd name="T26" fmla="*/ 663 w 872"/>
                <a:gd name="T27" fmla="*/ 1137 h 1138"/>
                <a:gd name="T28" fmla="*/ 871 w 872"/>
                <a:gd name="T29" fmla="*/ 1137 h 1138"/>
                <a:gd name="T30" fmla="*/ 871 w 872"/>
                <a:gd name="T31" fmla="*/ 635 h 1138"/>
                <a:gd name="T32" fmla="*/ 634 w 872"/>
                <a:gd name="T33" fmla="*/ 357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2" h="1138">
                  <a:moveTo>
                    <a:pt x="634" y="357"/>
                  </a:moveTo>
                  <a:cubicBezTo>
                    <a:pt x="481" y="357"/>
                    <a:pt x="394" y="452"/>
                    <a:pt x="348" y="523"/>
                  </a:cubicBezTo>
                  <a:cubicBezTo>
                    <a:pt x="348" y="440"/>
                    <a:pt x="348" y="0"/>
                    <a:pt x="348" y="0"/>
                  </a:cubicBezTo>
                  <a:lnTo>
                    <a:pt x="332" y="4"/>
                  </a:lnTo>
                  <a:lnTo>
                    <a:pt x="0" y="46"/>
                  </a:lnTo>
                  <a:lnTo>
                    <a:pt x="0" y="104"/>
                  </a:lnTo>
                  <a:lnTo>
                    <a:pt x="16" y="104"/>
                  </a:lnTo>
                  <a:cubicBezTo>
                    <a:pt x="120" y="108"/>
                    <a:pt x="141" y="133"/>
                    <a:pt x="141" y="233"/>
                  </a:cubicBezTo>
                  <a:lnTo>
                    <a:pt x="141" y="1137"/>
                  </a:lnTo>
                  <a:lnTo>
                    <a:pt x="348" y="1137"/>
                  </a:lnTo>
                  <a:lnTo>
                    <a:pt x="348" y="747"/>
                  </a:lnTo>
                  <a:cubicBezTo>
                    <a:pt x="348" y="606"/>
                    <a:pt x="456" y="494"/>
                    <a:pt x="547" y="494"/>
                  </a:cubicBezTo>
                  <a:cubicBezTo>
                    <a:pt x="663" y="494"/>
                    <a:pt x="663" y="581"/>
                    <a:pt x="663" y="660"/>
                  </a:cubicBezTo>
                  <a:lnTo>
                    <a:pt x="663" y="1137"/>
                  </a:lnTo>
                  <a:lnTo>
                    <a:pt x="871" y="1137"/>
                  </a:lnTo>
                  <a:lnTo>
                    <a:pt x="871" y="635"/>
                  </a:lnTo>
                  <a:cubicBezTo>
                    <a:pt x="871" y="552"/>
                    <a:pt x="871" y="357"/>
                    <a:pt x="634" y="35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21" name="Freeform 17">
              <a:extLst>
                <a:ext uri="{FF2B5EF4-FFF2-40B4-BE49-F238E27FC236}">
                  <a16:creationId xmlns:a16="http://schemas.microsoft.com/office/drawing/2014/main" id="{3E2E4DEF-EA4C-4CE2-B56A-181CBDC62B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200525"/>
              <a:ext cx="266700" cy="287338"/>
            </a:xfrm>
            <a:custGeom>
              <a:avLst/>
              <a:gdLst>
                <a:gd name="T0" fmla="*/ 742 w 743"/>
                <a:gd name="T1" fmla="*/ 315 h 797"/>
                <a:gd name="T2" fmla="*/ 394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386 w 743"/>
                <a:gd name="T25" fmla="*/ 83 h 797"/>
                <a:gd name="T26" fmla="*/ 531 w 743"/>
                <a:gd name="T27" fmla="*/ 236 h 797"/>
                <a:gd name="T28" fmla="*/ 228 w 743"/>
                <a:gd name="T29" fmla="*/ 236 h 797"/>
                <a:gd name="T30" fmla="*/ 386 w 743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3" h="797">
                  <a:moveTo>
                    <a:pt x="742" y="315"/>
                  </a:moveTo>
                  <a:cubicBezTo>
                    <a:pt x="742" y="104"/>
                    <a:pt x="626" y="0"/>
                    <a:pt x="394" y="0"/>
                  </a:cubicBezTo>
                  <a:cubicBezTo>
                    <a:pt x="133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6" y="183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22" name="Freeform 18">
              <a:extLst>
                <a:ext uri="{FF2B5EF4-FFF2-40B4-BE49-F238E27FC236}">
                  <a16:creationId xmlns:a16="http://schemas.microsoft.com/office/drawing/2014/main" id="{1E32FC11-66A0-4826-9239-7D44C8F97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4113" y="4121150"/>
              <a:ext cx="212725" cy="366713"/>
            </a:xfrm>
            <a:custGeom>
              <a:avLst/>
              <a:gdLst>
                <a:gd name="T0" fmla="*/ 141 w 589"/>
                <a:gd name="T1" fmla="*/ 237 h 1017"/>
                <a:gd name="T2" fmla="*/ 0 w 589"/>
                <a:gd name="T3" fmla="*/ 237 h 1017"/>
                <a:gd name="T4" fmla="*/ 0 w 589"/>
                <a:gd name="T5" fmla="*/ 328 h 1017"/>
                <a:gd name="T6" fmla="*/ 141 w 589"/>
                <a:gd name="T7" fmla="*/ 328 h 1017"/>
                <a:gd name="T8" fmla="*/ 141 w 589"/>
                <a:gd name="T9" fmla="*/ 797 h 1017"/>
                <a:gd name="T10" fmla="*/ 427 w 589"/>
                <a:gd name="T11" fmla="*/ 1016 h 1017"/>
                <a:gd name="T12" fmla="*/ 551 w 589"/>
                <a:gd name="T13" fmla="*/ 1004 h 1017"/>
                <a:gd name="T14" fmla="*/ 564 w 589"/>
                <a:gd name="T15" fmla="*/ 1004 h 1017"/>
                <a:gd name="T16" fmla="*/ 564 w 589"/>
                <a:gd name="T17" fmla="*/ 909 h 1017"/>
                <a:gd name="T18" fmla="*/ 547 w 589"/>
                <a:gd name="T19" fmla="*/ 913 h 1017"/>
                <a:gd name="T20" fmla="*/ 485 w 589"/>
                <a:gd name="T21" fmla="*/ 917 h 1017"/>
                <a:gd name="T22" fmla="*/ 352 w 589"/>
                <a:gd name="T23" fmla="*/ 772 h 1017"/>
                <a:gd name="T24" fmla="*/ 352 w 589"/>
                <a:gd name="T25" fmla="*/ 328 h 1017"/>
                <a:gd name="T26" fmla="*/ 588 w 589"/>
                <a:gd name="T27" fmla="*/ 328 h 1017"/>
                <a:gd name="T28" fmla="*/ 588 w 589"/>
                <a:gd name="T29" fmla="*/ 237 h 1017"/>
                <a:gd name="T30" fmla="*/ 352 w 589"/>
                <a:gd name="T31" fmla="*/ 237 h 1017"/>
                <a:gd name="T32" fmla="*/ 352 w 589"/>
                <a:gd name="T33" fmla="*/ 0 h 1017"/>
                <a:gd name="T34" fmla="*/ 141 w 589"/>
                <a:gd name="T35" fmla="*/ 0 h 1017"/>
                <a:gd name="T36" fmla="*/ 141 w 589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9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70" y="1016"/>
                    <a:pt x="427" y="1016"/>
                  </a:cubicBezTo>
                  <a:cubicBezTo>
                    <a:pt x="464" y="1016"/>
                    <a:pt x="505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0" y="917"/>
                    <a:pt x="510" y="917"/>
                    <a:pt x="485" y="917"/>
                  </a:cubicBezTo>
                  <a:cubicBezTo>
                    <a:pt x="360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8" y="328"/>
                  </a:lnTo>
                  <a:lnTo>
                    <a:pt x="588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23" name="Freeform 19">
              <a:extLst>
                <a:ext uri="{FF2B5EF4-FFF2-40B4-BE49-F238E27FC236}">
                  <a16:creationId xmlns:a16="http://schemas.microsoft.com/office/drawing/2014/main" id="{A8B5AA50-689A-4F4F-934E-41A25D0E60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9963" y="4087813"/>
              <a:ext cx="450850" cy="395287"/>
            </a:xfrm>
            <a:custGeom>
              <a:avLst/>
              <a:gdLst>
                <a:gd name="T0" fmla="*/ 1245 w 1254"/>
                <a:gd name="T1" fmla="*/ 0 h 1096"/>
                <a:gd name="T2" fmla="*/ 1033 w 1254"/>
                <a:gd name="T3" fmla="*/ 0 h 1096"/>
                <a:gd name="T4" fmla="*/ 1033 w 1254"/>
                <a:gd name="T5" fmla="*/ 829 h 1096"/>
                <a:gd name="T6" fmla="*/ 485 w 1254"/>
                <a:gd name="T7" fmla="*/ 0 h 1096"/>
                <a:gd name="T8" fmla="*/ 0 w 1254"/>
                <a:gd name="T9" fmla="*/ 0 h 1096"/>
                <a:gd name="T10" fmla="*/ 0 w 1254"/>
                <a:gd name="T11" fmla="*/ 62 h 1096"/>
                <a:gd name="T12" fmla="*/ 42 w 1254"/>
                <a:gd name="T13" fmla="*/ 70 h 1096"/>
                <a:gd name="T14" fmla="*/ 178 w 1254"/>
                <a:gd name="T15" fmla="*/ 220 h 1096"/>
                <a:gd name="T16" fmla="*/ 178 w 1254"/>
                <a:gd name="T17" fmla="*/ 1095 h 1096"/>
                <a:gd name="T18" fmla="*/ 403 w 1254"/>
                <a:gd name="T19" fmla="*/ 1095 h 1096"/>
                <a:gd name="T20" fmla="*/ 403 w 1254"/>
                <a:gd name="T21" fmla="*/ 228 h 1096"/>
                <a:gd name="T22" fmla="*/ 975 w 1254"/>
                <a:gd name="T23" fmla="*/ 1095 h 1096"/>
                <a:gd name="T24" fmla="*/ 1253 w 1254"/>
                <a:gd name="T25" fmla="*/ 1095 h 1096"/>
                <a:gd name="T26" fmla="*/ 1253 w 1254"/>
                <a:gd name="T27" fmla="*/ 0 h 1096"/>
                <a:gd name="T28" fmla="*/ 1245 w 1254"/>
                <a:gd name="T29" fmla="*/ 0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4" h="1096">
                  <a:moveTo>
                    <a:pt x="1245" y="0"/>
                  </a:moveTo>
                  <a:lnTo>
                    <a:pt x="1033" y="0"/>
                  </a:lnTo>
                  <a:cubicBezTo>
                    <a:pt x="1033" y="0"/>
                    <a:pt x="1033" y="751"/>
                    <a:pt x="1033" y="829"/>
                  </a:cubicBezTo>
                  <a:cubicBezTo>
                    <a:pt x="992" y="763"/>
                    <a:pt x="485" y="0"/>
                    <a:pt x="485" y="0"/>
                  </a:cubicBezTo>
                  <a:lnTo>
                    <a:pt x="0" y="0"/>
                  </a:lnTo>
                  <a:lnTo>
                    <a:pt x="0" y="62"/>
                  </a:lnTo>
                  <a:lnTo>
                    <a:pt x="42" y="70"/>
                  </a:lnTo>
                  <a:cubicBezTo>
                    <a:pt x="170" y="91"/>
                    <a:pt x="178" y="95"/>
                    <a:pt x="178" y="220"/>
                  </a:cubicBezTo>
                  <a:lnTo>
                    <a:pt x="178" y="1095"/>
                  </a:lnTo>
                  <a:lnTo>
                    <a:pt x="403" y="1095"/>
                  </a:lnTo>
                  <a:cubicBezTo>
                    <a:pt x="403" y="1095"/>
                    <a:pt x="403" y="307"/>
                    <a:pt x="403" y="228"/>
                  </a:cubicBezTo>
                  <a:cubicBezTo>
                    <a:pt x="448" y="294"/>
                    <a:pt x="975" y="1095"/>
                    <a:pt x="975" y="1095"/>
                  </a:cubicBezTo>
                  <a:lnTo>
                    <a:pt x="1253" y="1095"/>
                  </a:lnTo>
                  <a:lnTo>
                    <a:pt x="1253" y="0"/>
                  </a:lnTo>
                  <a:lnTo>
                    <a:pt x="124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24" name="Freeform 20">
              <a:extLst>
                <a:ext uri="{FF2B5EF4-FFF2-40B4-BE49-F238E27FC236}">
                  <a16:creationId xmlns:a16="http://schemas.microsoft.com/office/drawing/2014/main" id="{7930FE47-F93B-4EAA-91BC-F6D2CBA176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3838" y="4200525"/>
              <a:ext cx="266700" cy="287338"/>
            </a:xfrm>
            <a:custGeom>
              <a:avLst/>
              <a:gdLst>
                <a:gd name="T0" fmla="*/ 390 w 740"/>
                <a:gd name="T1" fmla="*/ 0 h 797"/>
                <a:gd name="T2" fmla="*/ 0 w 740"/>
                <a:gd name="T3" fmla="*/ 373 h 797"/>
                <a:gd name="T4" fmla="*/ 456 w 740"/>
                <a:gd name="T5" fmla="*/ 796 h 797"/>
                <a:gd name="T6" fmla="*/ 714 w 740"/>
                <a:gd name="T7" fmla="*/ 755 h 797"/>
                <a:gd name="T8" fmla="*/ 726 w 740"/>
                <a:gd name="T9" fmla="*/ 751 h 797"/>
                <a:gd name="T10" fmla="*/ 726 w 740"/>
                <a:gd name="T11" fmla="*/ 651 h 797"/>
                <a:gd name="T12" fmla="*/ 705 w 740"/>
                <a:gd name="T13" fmla="*/ 660 h 797"/>
                <a:gd name="T14" fmla="*/ 539 w 740"/>
                <a:gd name="T15" fmla="*/ 684 h 797"/>
                <a:gd name="T16" fmla="*/ 228 w 740"/>
                <a:gd name="T17" fmla="*/ 332 h 797"/>
                <a:gd name="T18" fmla="*/ 739 w 740"/>
                <a:gd name="T19" fmla="*/ 332 h 797"/>
                <a:gd name="T20" fmla="*/ 739 w 740"/>
                <a:gd name="T21" fmla="*/ 315 h 797"/>
                <a:gd name="T22" fmla="*/ 390 w 740"/>
                <a:gd name="T23" fmla="*/ 0 h 797"/>
                <a:gd name="T24" fmla="*/ 386 w 740"/>
                <a:gd name="T25" fmla="*/ 83 h 797"/>
                <a:gd name="T26" fmla="*/ 531 w 740"/>
                <a:gd name="T27" fmla="*/ 236 h 797"/>
                <a:gd name="T28" fmla="*/ 228 w 740"/>
                <a:gd name="T29" fmla="*/ 236 h 797"/>
                <a:gd name="T30" fmla="*/ 386 w 740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0" h="797">
                  <a:moveTo>
                    <a:pt x="390" y="0"/>
                  </a:moveTo>
                  <a:cubicBezTo>
                    <a:pt x="129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7"/>
                    <a:pt x="714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39" y="684"/>
                  </a:cubicBezTo>
                  <a:cubicBezTo>
                    <a:pt x="315" y="684"/>
                    <a:pt x="232" y="498"/>
                    <a:pt x="228" y="332"/>
                  </a:cubicBezTo>
                  <a:lnTo>
                    <a:pt x="739" y="332"/>
                  </a:lnTo>
                  <a:lnTo>
                    <a:pt x="739" y="315"/>
                  </a:lnTo>
                  <a:cubicBezTo>
                    <a:pt x="739" y="104"/>
                    <a:pt x="622" y="0"/>
                    <a:pt x="390" y="0"/>
                  </a:cubicBezTo>
                  <a:close/>
                  <a:moveTo>
                    <a:pt x="386" y="83"/>
                  </a:moveTo>
                  <a:cubicBezTo>
                    <a:pt x="498" y="83"/>
                    <a:pt x="527" y="162"/>
                    <a:pt x="531" y="236"/>
                  </a:cubicBezTo>
                  <a:lnTo>
                    <a:pt x="228" y="236"/>
                  </a:lnTo>
                  <a:cubicBezTo>
                    <a:pt x="232" y="187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25" name="Freeform 21">
              <a:extLst>
                <a:ext uri="{FF2B5EF4-FFF2-40B4-BE49-F238E27FC236}">
                  <a16:creationId xmlns:a16="http://schemas.microsoft.com/office/drawing/2014/main" id="{1FA1315F-88D2-4DB5-BC48-EC8E9FA379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4075" y="4121150"/>
              <a:ext cx="212725" cy="366713"/>
            </a:xfrm>
            <a:custGeom>
              <a:avLst/>
              <a:gdLst>
                <a:gd name="T0" fmla="*/ 141 w 590"/>
                <a:gd name="T1" fmla="*/ 237 h 1017"/>
                <a:gd name="T2" fmla="*/ 0 w 590"/>
                <a:gd name="T3" fmla="*/ 237 h 1017"/>
                <a:gd name="T4" fmla="*/ 0 w 590"/>
                <a:gd name="T5" fmla="*/ 328 h 1017"/>
                <a:gd name="T6" fmla="*/ 141 w 590"/>
                <a:gd name="T7" fmla="*/ 328 h 1017"/>
                <a:gd name="T8" fmla="*/ 141 w 590"/>
                <a:gd name="T9" fmla="*/ 797 h 1017"/>
                <a:gd name="T10" fmla="*/ 427 w 590"/>
                <a:gd name="T11" fmla="*/ 1016 h 1017"/>
                <a:gd name="T12" fmla="*/ 551 w 590"/>
                <a:gd name="T13" fmla="*/ 1004 h 1017"/>
                <a:gd name="T14" fmla="*/ 564 w 590"/>
                <a:gd name="T15" fmla="*/ 1004 h 1017"/>
                <a:gd name="T16" fmla="*/ 564 w 590"/>
                <a:gd name="T17" fmla="*/ 909 h 1017"/>
                <a:gd name="T18" fmla="*/ 547 w 590"/>
                <a:gd name="T19" fmla="*/ 913 h 1017"/>
                <a:gd name="T20" fmla="*/ 485 w 590"/>
                <a:gd name="T21" fmla="*/ 917 h 1017"/>
                <a:gd name="T22" fmla="*/ 352 w 590"/>
                <a:gd name="T23" fmla="*/ 772 h 1017"/>
                <a:gd name="T24" fmla="*/ 352 w 590"/>
                <a:gd name="T25" fmla="*/ 328 h 1017"/>
                <a:gd name="T26" fmla="*/ 589 w 590"/>
                <a:gd name="T27" fmla="*/ 328 h 1017"/>
                <a:gd name="T28" fmla="*/ 589 w 590"/>
                <a:gd name="T29" fmla="*/ 237 h 1017"/>
                <a:gd name="T30" fmla="*/ 352 w 590"/>
                <a:gd name="T31" fmla="*/ 237 h 1017"/>
                <a:gd name="T32" fmla="*/ 352 w 590"/>
                <a:gd name="T33" fmla="*/ 0 h 1017"/>
                <a:gd name="T34" fmla="*/ 141 w 590"/>
                <a:gd name="T35" fmla="*/ 0 h 1017"/>
                <a:gd name="T36" fmla="*/ 141 w 590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0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69" y="1016"/>
                    <a:pt x="427" y="1016"/>
                  </a:cubicBezTo>
                  <a:cubicBezTo>
                    <a:pt x="464" y="1016"/>
                    <a:pt x="506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1" y="917"/>
                    <a:pt x="510" y="917"/>
                    <a:pt x="485" y="917"/>
                  </a:cubicBezTo>
                  <a:cubicBezTo>
                    <a:pt x="361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9" y="328"/>
                  </a:lnTo>
                  <a:lnTo>
                    <a:pt x="589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26" name="Freeform 22">
              <a:extLst>
                <a:ext uri="{FF2B5EF4-FFF2-40B4-BE49-F238E27FC236}">
                  <a16:creationId xmlns:a16="http://schemas.microsoft.com/office/drawing/2014/main" id="{0E8FD549-62B5-4682-8111-5276E6AAC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0063" y="4206875"/>
              <a:ext cx="331787" cy="274638"/>
            </a:xfrm>
            <a:custGeom>
              <a:avLst/>
              <a:gdLst>
                <a:gd name="T0" fmla="*/ 705 w 921"/>
                <a:gd name="T1" fmla="*/ 248 h 764"/>
                <a:gd name="T2" fmla="*/ 920 w 921"/>
                <a:gd name="T3" fmla="*/ 0 h 764"/>
                <a:gd name="T4" fmla="*/ 701 w 921"/>
                <a:gd name="T5" fmla="*/ 0 h 764"/>
                <a:gd name="T6" fmla="*/ 497 w 921"/>
                <a:gd name="T7" fmla="*/ 236 h 764"/>
                <a:gd name="T8" fmla="*/ 319 w 921"/>
                <a:gd name="T9" fmla="*/ 0 h 764"/>
                <a:gd name="T10" fmla="*/ 0 w 921"/>
                <a:gd name="T11" fmla="*/ 0 h 764"/>
                <a:gd name="T12" fmla="*/ 0 w 921"/>
                <a:gd name="T13" fmla="*/ 62 h 764"/>
                <a:gd name="T14" fmla="*/ 12 w 921"/>
                <a:gd name="T15" fmla="*/ 62 h 764"/>
                <a:gd name="T16" fmla="*/ 211 w 921"/>
                <a:gd name="T17" fmla="*/ 178 h 764"/>
                <a:gd name="T18" fmla="*/ 344 w 921"/>
                <a:gd name="T19" fmla="*/ 352 h 764"/>
                <a:gd name="T20" fmla="*/ 128 w 921"/>
                <a:gd name="T21" fmla="*/ 601 h 764"/>
                <a:gd name="T22" fmla="*/ 348 w 921"/>
                <a:gd name="T23" fmla="*/ 601 h 764"/>
                <a:gd name="T24" fmla="*/ 443 w 921"/>
                <a:gd name="T25" fmla="*/ 489 h 764"/>
                <a:gd name="T26" fmla="*/ 651 w 921"/>
                <a:gd name="T27" fmla="*/ 763 h 764"/>
                <a:gd name="T28" fmla="*/ 900 w 921"/>
                <a:gd name="T29" fmla="*/ 763 h 764"/>
                <a:gd name="T30" fmla="*/ 506 w 921"/>
                <a:gd name="T31" fmla="*/ 248 h 764"/>
                <a:gd name="T32" fmla="*/ 705 w 921"/>
                <a:gd name="T33" fmla="*/ 248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21" h="764">
                  <a:moveTo>
                    <a:pt x="705" y="248"/>
                  </a:moveTo>
                  <a:lnTo>
                    <a:pt x="920" y="0"/>
                  </a:lnTo>
                  <a:lnTo>
                    <a:pt x="701" y="0"/>
                  </a:lnTo>
                  <a:lnTo>
                    <a:pt x="497" y="236"/>
                  </a:lnTo>
                  <a:lnTo>
                    <a:pt x="319" y="0"/>
                  </a:lnTo>
                  <a:lnTo>
                    <a:pt x="0" y="0"/>
                  </a:lnTo>
                  <a:lnTo>
                    <a:pt x="0" y="62"/>
                  </a:lnTo>
                  <a:lnTo>
                    <a:pt x="12" y="62"/>
                  </a:lnTo>
                  <a:cubicBezTo>
                    <a:pt x="120" y="70"/>
                    <a:pt x="145" y="87"/>
                    <a:pt x="211" y="178"/>
                  </a:cubicBezTo>
                  <a:lnTo>
                    <a:pt x="344" y="352"/>
                  </a:lnTo>
                  <a:lnTo>
                    <a:pt x="128" y="601"/>
                  </a:lnTo>
                  <a:lnTo>
                    <a:pt x="348" y="601"/>
                  </a:lnTo>
                  <a:lnTo>
                    <a:pt x="443" y="489"/>
                  </a:lnTo>
                  <a:lnTo>
                    <a:pt x="651" y="763"/>
                  </a:lnTo>
                  <a:lnTo>
                    <a:pt x="900" y="763"/>
                  </a:lnTo>
                  <a:lnTo>
                    <a:pt x="506" y="248"/>
                  </a:lnTo>
                  <a:lnTo>
                    <a:pt x="705" y="2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27" name="Freeform 23">
              <a:extLst>
                <a:ext uri="{FF2B5EF4-FFF2-40B4-BE49-F238E27FC236}">
                  <a16:creationId xmlns:a16="http://schemas.microsoft.com/office/drawing/2014/main" id="{2723CCF9-34E9-4F6F-A2CB-35539C1EEC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5500" y="4010025"/>
              <a:ext cx="176213" cy="111125"/>
            </a:xfrm>
            <a:custGeom>
              <a:avLst/>
              <a:gdLst>
                <a:gd name="T0" fmla="*/ 224 w 490"/>
                <a:gd name="T1" fmla="*/ 307 h 308"/>
                <a:gd name="T2" fmla="*/ 0 w 490"/>
                <a:gd name="T3" fmla="*/ 307 h 308"/>
                <a:gd name="T4" fmla="*/ 269 w 490"/>
                <a:gd name="T5" fmla="*/ 0 h 308"/>
                <a:gd name="T6" fmla="*/ 489 w 490"/>
                <a:gd name="T7" fmla="*/ 0 h 308"/>
                <a:gd name="T8" fmla="*/ 224 w 490"/>
                <a:gd name="T9" fmla="*/ 30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0" h="308">
                  <a:moveTo>
                    <a:pt x="224" y="307"/>
                  </a:moveTo>
                  <a:lnTo>
                    <a:pt x="0" y="307"/>
                  </a:lnTo>
                  <a:lnTo>
                    <a:pt x="269" y="0"/>
                  </a:lnTo>
                  <a:lnTo>
                    <a:pt x="489" y="0"/>
                  </a:lnTo>
                  <a:lnTo>
                    <a:pt x="224" y="30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6641794" y="4911221"/>
            <a:ext cx="24625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Hitachi Vantara LLC 2021. All Rights Reserved.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FE8C8C8-8C8F-0D45-B230-946FEDADA26C}"/>
              </a:ext>
            </a:extLst>
          </p:cNvPr>
          <p:cNvSpPr txBox="1"/>
          <p:nvPr userDrawn="1"/>
        </p:nvSpPr>
        <p:spPr>
          <a:xfrm>
            <a:off x="6641794" y="4911221"/>
            <a:ext cx="24625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Hitachi Vantara LLC 2021. All Rights Reserved.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6ACC0D47-CD69-A847-8C9B-9B3ED8E969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94" y="812800"/>
            <a:ext cx="559153" cy="4330700"/>
          </a:xfrm>
          <a:prstGeom prst="rect">
            <a:avLst/>
          </a:prstGeom>
        </p:spPr>
      </p:pic>
      <p:sp>
        <p:nvSpPr>
          <p:cNvPr id="56" name="Subtitle 2"/>
          <p:cNvSpPr>
            <a:spLocks noGrp="1"/>
          </p:cNvSpPr>
          <p:nvPr>
            <p:ph type="subTitle" idx="1"/>
          </p:nvPr>
        </p:nvSpPr>
        <p:spPr>
          <a:xfrm>
            <a:off x="681348" y="2388215"/>
            <a:ext cx="4286425" cy="461665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charset="2"/>
              <a:buNone/>
              <a:tabLst/>
              <a:defRPr sz="2400" b="1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/>
          </a:p>
        </p:txBody>
      </p:sp>
      <p:sp>
        <p:nvSpPr>
          <p:cNvPr id="57" name="Title 1"/>
          <p:cNvSpPr>
            <a:spLocks noGrp="1"/>
          </p:cNvSpPr>
          <p:nvPr>
            <p:ph type="ctrTitle"/>
          </p:nvPr>
        </p:nvSpPr>
        <p:spPr>
          <a:xfrm>
            <a:off x="681348" y="856681"/>
            <a:ext cx="7731312" cy="1483702"/>
          </a:xfrm>
          <a:prstGeom prst="rect">
            <a:avLst/>
          </a:prstGeom>
          <a:effectLst/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cap="none" baseline="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8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30001" y="4286819"/>
            <a:ext cx="3544411" cy="307777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1400" b="1" baseline="0">
                <a:solidFill>
                  <a:schemeClr val="tx1"/>
                </a:solidFill>
              </a:defRPr>
            </a:lvl1pPr>
            <a:lvl2pPr marL="280987" indent="0">
              <a:buNone/>
              <a:defRPr/>
            </a:lvl2pPr>
            <a:lvl3pPr marL="574675" indent="0">
              <a:buNone/>
              <a:defRPr/>
            </a:lvl3pPr>
            <a:lvl4pPr marL="855663" indent="0">
              <a:buNone/>
              <a:defRPr/>
            </a:lvl4pPr>
            <a:lvl5pPr marL="1090613" indent="0">
              <a:buNone/>
              <a:defRPr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7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730001" y="4516161"/>
            <a:ext cx="3544411" cy="461665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1200">
                <a:solidFill>
                  <a:schemeClr val="tx1"/>
                </a:solidFill>
              </a:defRPr>
            </a:lvl1pPr>
            <a:lvl2pPr marL="280987" indent="0">
              <a:buNone/>
              <a:defRPr/>
            </a:lvl2pPr>
            <a:lvl3pPr marL="574675" indent="0">
              <a:buNone/>
              <a:defRPr/>
            </a:lvl3pPr>
            <a:lvl4pPr marL="855663" indent="0">
              <a:buNone/>
              <a:defRPr/>
            </a:lvl4pPr>
            <a:lvl5pPr marL="1090613" indent="0">
              <a:buNone/>
              <a:defRPr/>
            </a:lvl5pPr>
          </a:lstStyle>
          <a:p>
            <a:pPr lvl="0"/>
            <a:r>
              <a:rPr lang="en-US"/>
              <a:t>Title/Department</a:t>
            </a:r>
            <a:br>
              <a:rPr lang="en-US"/>
            </a:br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7653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rson looking at a passing subway">
            <a:extLst>
              <a:ext uri="{FF2B5EF4-FFF2-40B4-BE49-F238E27FC236}">
                <a16:creationId xmlns:a16="http://schemas.microsoft.com/office/drawing/2014/main" id="{C983EADE-1C22-44BE-94F8-A0E5FF82D8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76" y="0"/>
            <a:ext cx="9152675" cy="5143500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39418557-F9FB-2C49-8652-E9BC5F420543}"/>
              </a:ext>
            </a:extLst>
          </p:cNvPr>
          <p:cNvSpPr/>
          <p:nvPr userDrawn="1"/>
        </p:nvSpPr>
        <p:spPr>
          <a:xfrm>
            <a:off x="-48109" y="0"/>
            <a:ext cx="9192109" cy="5699760"/>
          </a:xfrm>
          <a:prstGeom prst="rect">
            <a:avLst/>
          </a:prstGeom>
          <a:gradFill flip="none" rotWithShape="1">
            <a:gsLst>
              <a:gs pos="71000">
                <a:schemeClr val="tx2">
                  <a:alpha val="0"/>
                </a:schemeClr>
              </a:gs>
              <a:gs pos="100000">
                <a:schemeClr val="tx2">
                  <a:alpha val="65000"/>
                </a:schemeClr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943FD5C-80B9-4BFF-92AB-A30C384AD84B}"/>
              </a:ext>
            </a:extLst>
          </p:cNvPr>
          <p:cNvGrpSpPr/>
          <p:nvPr userDrawn="1"/>
        </p:nvGrpSpPr>
        <p:grpSpPr>
          <a:xfrm>
            <a:off x="7580867" y="250774"/>
            <a:ext cx="1247901" cy="356665"/>
            <a:chOff x="2751138" y="3262313"/>
            <a:chExt cx="4665662" cy="1333500"/>
          </a:xfrm>
          <a:solidFill>
            <a:schemeClr val="bg1"/>
          </a:solidFill>
        </p:grpSpPr>
        <p:sp>
          <p:nvSpPr>
            <p:cNvPr id="105" name="Freeform 1">
              <a:extLst>
                <a:ext uri="{FF2B5EF4-FFF2-40B4-BE49-F238E27FC236}">
                  <a16:creationId xmlns:a16="http://schemas.microsoft.com/office/drawing/2014/main" id="{08612337-FBA0-4784-88CD-17ECC8E40B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013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4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06" name="Freeform 2">
              <a:extLst>
                <a:ext uri="{FF2B5EF4-FFF2-40B4-BE49-F238E27FC236}">
                  <a16:creationId xmlns:a16="http://schemas.microsoft.com/office/drawing/2014/main" id="{38965F6A-944A-492B-82ED-E9C3CEF5FE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3050" y="3275013"/>
              <a:ext cx="677863" cy="631825"/>
            </a:xfrm>
            <a:custGeom>
              <a:avLst/>
              <a:gdLst>
                <a:gd name="T0" fmla="*/ 1883 w 1884"/>
                <a:gd name="T1" fmla="*/ 0 h 1755"/>
                <a:gd name="T2" fmla="*/ 1883 w 1884"/>
                <a:gd name="T3" fmla="*/ 298 h 1755"/>
                <a:gd name="T4" fmla="*/ 1174 w 1884"/>
                <a:gd name="T5" fmla="*/ 298 h 1755"/>
                <a:gd name="T6" fmla="*/ 1174 w 1884"/>
                <a:gd name="T7" fmla="*/ 1754 h 1755"/>
                <a:gd name="T8" fmla="*/ 709 w 1884"/>
                <a:gd name="T9" fmla="*/ 1754 h 1755"/>
                <a:gd name="T10" fmla="*/ 709 w 1884"/>
                <a:gd name="T11" fmla="*/ 298 h 1755"/>
                <a:gd name="T12" fmla="*/ 0 w 1884"/>
                <a:gd name="T13" fmla="*/ 298 h 1755"/>
                <a:gd name="T14" fmla="*/ 0 w 1884"/>
                <a:gd name="T15" fmla="*/ 0 h 1755"/>
                <a:gd name="T16" fmla="*/ 1883 w 1884"/>
                <a:gd name="T17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4" h="1755">
                  <a:moveTo>
                    <a:pt x="1883" y="0"/>
                  </a:moveTo>
                  <a:cubicBezTo>
                    <a:pt x="1883" y="4"/>
                    <a:pt x="1883" y="298"/>
                    <a:pt x="1883" y="298"/>
                  </a:cubicBezTo>
                  <a:lnTo>
                    <a:pt x="1174" y="298"/>
                  </a:lnTo>
                  <a:lnTo>
                    <a:pt x="1174" y="1754"/>
                  </a:lnTo>
                  <a:lnTo>
                    <a:pt x="709" y="1754"/>
                  </a:lnTo>
                  <a:lnTo>
                    <a:pt x="709" y="298"/>
                  </a:lnTo>
                  <a:lnTo>
                    <a:pt x="0" y="298"/>
                  </a:lnTo>
                  <a:lnTo>
                    <a:pt x="0" y="0"/>
                  </a:lnTo>
                  <a:lnTo>
                    <a:pt x="188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07" name="Freeform 3">
              <a:extLst>
                <a:ext uri="{FF2B5EF4-FFF2-40B4-BE49-F238E27FC236}">
                  <a16:creationId xmlns:a16="http://schemas.microsoft.com/office/drawing/2014/main" id="{12F40986-A77D-4442-BE32-02E161AD8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4863" y="3275013"/>
              <a:ext cx="796925" cy="631825"/>
            </a:xfrm>
            <a:custGeom>
              <a:avLst/>
              <a:gdLst>
                <a:gd name="T0" fmla="*/ 2214 w 2215"/>
                <a:gd name="T1" fmla="*/ 1754 h 1755"/>
                <a:gd name="T2" fmla="*/ 1695 w 2215"/>
                <a:gd name="T3" fmla="*/ 1754 h 1755"/>
                <a:gd name="T4" fmla="*/ 1542 w 2215"/>
                <a:gd name="T5" fmla="*/ 1377 h 1755"/>
                <a:gd name="T6" fmla="*/ 672 w 2215"/>
                <a:gd name="T7" fmla="*/ 1377 h 1755"/>
                <a:gd name="T8" fmla="*/ 518 w 2215"/>
                <a:gd name="T9" fmla="*/ 1754 h 1755"/>
                <a:gd name="T10" fmla="*/ 0 w 2215"/>
                <a:gd name="T11" fmla="*/ 1754 h 1755"/>
                <a:gd name="T12" fmla="*/ 825 w 2215"/>
                <a:gd name="T13" fmla="*/ 0 h 1755"/>
                <a:gd name="T14" fmla="*/ 1392 w 2215"/>
                <a:gd name="T15" fmla="*/ 0 h 1755"/>
                <a:gd name="T16" fmla="*/ 2214 w 2215"/>
                <a:gd name="T17" fmla="*/ 1754 h 1755"/>
                <a:gd name="T18" fmla="*/ 788 w 2215"/>
                <a:gd name="T19" fmla="*/ 1095 h 1755"/>
                <a:gd name="T20" fmla="*/ 1434 w 2215"/>
                <a:gd name="T21" fmla="*/ 1095 h 1755"/>
                <a:gd name="T22" fmla="*/ 1107 w 2215"/>
                <a:gd name="T23" fmla="*/ 298 h 1755"/>
                <a:gd name="T24" fmla="*/ 788 w 2215"/>
                <a:gd name="T25" fmla="*/ 1095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15" h="1755">
                  <a:moveTo>
                    <a:pt x="2214" y="1754"/>
                  </a:moveTo>
                  <a:cubicBezTo>
                    <a:pt x="2214" y="1754"/>
                    <a:pt x="1691" y="1754"/>
                    <a:pt x="1695" y="1754"/>
                  </a:cubicBezTo>
                  <a:lnTo>
                    <a:pt x="1542" y="1377"/>
                  </a:lnTo>
                  <a:lnTo>
                    <a:pt x="672" y="1377"/>
                  </a:lnTo>
                  <a:cubicBezTo>
                    <a:pt x="672" y="1377"/>
                    <a:pt x="522" y="1754"/>
                    <a:pt x="518" y="1754"/>
                  </a:cubicBezTo>
                  <a:lnTo>
                    <a:pt x="0" y="1754"/>
                  </a:lnTo>
                  <a:lnTo>
                    <a:pt x="825" y="0"/>
                  </a:lnTo>
                  <a:lnTo>
                    <a:pt x="1392" y="0"/>
                  </a:lnTo>
                  <a:lnTo>
                    <a:pt x="2214" y="1754"/>
                  </a:lnTo>
                  <a:close/>
                  <a:moveTo>
                    <a:pt x="788" y="1095"/>
                  </a:moveTo>
                  <a:lnTo>
                    <a:pt x="1434" y="1095"/>
                  </a:lnTo>
                  <a:lnTo>
                    <a:pt x="1107" y="298"/>
                  </a:lnTo>
                  <a:lnTo>
                    <a:pt x="788" y="109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08" name="Freeform 4">
              <a:extLst>
                <a:ext uri="{FF2B5EF4-FFF2-40B4-BE49-F238E27FC236}">
                  <a16:creationId xmlns:a16="http://schemas.microsoft.com/office/drawing/2014/main" id="{29F7FA13-0514-4F44-B9A9-77F5B7E47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5000" y="3275013"/>
              <a:ext cx="166688" cy="631825"/>
            </a:xfrm>
            <a:custGeom>
              <a:avLst/>
              <a:gdLst>
                <a:gd name="T0" fmla="*/ 232 w 465"/>
                <a:gd name="T1" fmla="*/ 1754 h 1755"/>
                <a:gd name="T2" fmla="*/ 0 w 465"/>
                <a:gd name="T3" fmla="*/ 1754 h 1755"/>
                <a:gd name="T4" fmla="*/ 0 w 465"/>
                <a:gd name="T5" fmla="*/ 0 h 1755"/>
                <a:gd name="T6" fmla="*/ 464 w 465"/>
                <a:gd name="T7" fmla="*/ 0 h 1755"/>
                <a:gd name="T8" fmla="*/ 464 w 465"/>
                <a:gd name="T9" fmla="*/ 1754 h 1755"/>
                <a:gd name="T10" fmla="*/ 232 w 465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5" h="1755">
                  <a:moveTo>
                    <a:pt x="232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4" y="0"/>
                  </a:lnTo>
                  <a:lnTo>
                    <a:pt x="464" y="1754"/>
                  </a:lnTo>
                  <a:lnTo>
                    <a:pt x="232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09" name="Freeform 5">
              <a:extLst>
                <a:ext uri="{FF2B5EF4-FFF2-40B4-BE49-F238E27FC236}">
                  <a16:creationId xmlns:a16="http://schemas.microsoft.com/office/drawing/2014/main" id="{7094C54D-FAC4-42CA-A7BA-E4EAAECE3D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958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5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10" name="Freeform 6">
              <a:extLst>
                <a:ext uri="{FF2B5EF4-FFF2-40B4-BE49-F238E27FC236}">
                  <a16:creationId xmlns:a16="http://schemas.microsoft.com/office/drawing/2014/main" id="{A95555B9-EB63-4515-8E6D-0749368C3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4450" y="3275013"/>
              <a:ext cx="168275" cy="631825"/>
            </a:xfrm>
            <a:custGeom>
              <a:avLst/>
              <a:gdLst>
                <a:gd name="T0" fmla="*/ 233 w 466"/>
                <a:gd name="T1" fmla="*/ 1754 h 1755"/>
                <a:gd name="T2" fmla="*/ 0 w 466"/>
                <a:gd name="T3" fmla="*/ 1754 h 1755"/>
                <a:gd name="T4" fmla="*/ 0 w 466"/>
                <a:gd name="T5" fmla="*/ 0 h 1755"/>
                <a:gd name="T6" fmla="*/ 465 w 466"/>
                <a:gd name="T7" fmla="*/ 0 h 1755"/>
                <a:gd name="T8" fmla="*/ 465 w 466"/>
                <a:gd name="T9" fmla="*/ 1754 h 1755"/>
                <a:gd name="T10" fmla="*/ 233 w 466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6" h="1755">
                  <a:moveTo>
                    <a:pt x="233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5" y="0"/>
                  </a:lnTo>
                  <a:lnTo>
                    <a:pt x="465" y="1754"/>
                  </a:lnTo>
                  <a:lnTo>
                    <a:pt x="233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11" name="Freeform 7">
              <a:extLst>
                <a:ext uri="{FF2B5EF4-FFF2-40B4-BE49-F238E27FC236}">
                  <a16:creationId xmlns:a16="http://schemas.microsoft.com/office/drawing/2014/main" id="{057EF457-E7B0-4866-87D2-6724AD455F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3213" y="3262313"/>
              <a:ext cx="715962" cy="663575"/>
            </a:xfrm>
            <a:custGeom>
              <a:avLst/>
              <a:gdLst>
                <a:gd name="T0" fmla="*/ 62 w 1988"/>
                <a:gd name="T1" fmla="*/ 1307 h 1842"/>
                <a:gd name="T2" fmla="*/ 0 w 1988"/>
                <a:gd name="T3" fmla="*/ 933 h 1842"/>
                <a:gd name="T4" fmla="*/ 120 w 1988"/>
                <a:gd name="T5" fmla="*/ 423 h 1842"/>
                <a:gd name="T6" fmla="*/ 518 w 1988"/>
                <a:gd name="T7" fmla="*/ 91 h 1842"/>
                <a:gd name="T8" fmla="*/ 1033 w 1988"/>
                <a:gd name="T9" fmla="*/ 0 h 1842"/>
                <a:gd name="T10" fmla="*/ 1618 w 1988"/>
                <a:gd name="T11" fmla="*/ 125 h 1842"/>
                <a:gd name="T12" fmla="*/ 1950 w 1988"/>
                <a:gd name="T13" fmla="*/ 531 h 1842"/>
                <a:gd name="T14" fmla="*/ 1966 w 1988"/>
                <a:gd name="T15" fmla="*/ 643 h 1842"/>
                <a:gd name="T16" fmla="*/ 1481 w 1988"/>
                <a:gd name="T17" fmla="*/ 643 h 1842"/>
                <a:gd name="T18" fmla="*/ 1456 w 1988"/>
                <a:gd name="T19" fmla="*/ 506 h 1842"/>
                <a:gd name="T20" fmla="*/ 1240 w 1988"/>
                <a:gd name="T21" fmla="*/ 303 h 1842"/>
                <a:gd name="T22" fmla="*/ 1037 w 1988"/>
                <a:gd name="T23" fmla="*/ 274 h 1842"/>
                <a:gd name="T24" fmla="*/ 809 w 1988"/>
                <a:gd name="T25" fmla="*/ 315 h 1842"/>
                <a:gd name="T26" fmla="*/ 556 w 1988"/>
                <a:gd name="T27" fmla="*/ 573 h 1842"/>
                <a:gd name="T28" fmla="*/ 494 w 1988"/>
                <a:gd name="T29" fmla="*/ 942 h 1842"/>
                <a:gd name="T30" fmla="*/ 539 w 1988"/>
                <a:gd name="T31" fmla="*/ 1249 h 1842"/>
                <a:gd name="T32" fmla="*/ 792 w 1988"/>
                <a:gd name="T33" fmla="*/ 1527 h 1842"/>
                <a:gd name="T34" fmla="*/ 1041 w 1988"/>
                <a:gd name="T35" fmla="*/ 1572 h 1842"/>
                <a:gd name="T36" fmla="*/ 1257 w 1988"/>
                <a:gd name="T37" fmla="*/ 1539 h 1842"/>
                <a:gd name="T38" fmla="*/ 1460 w 1988"/>
                <a:gd name="T39" fmla="*/ 1356 h 1842"/>
                <a:gd name="T40" fmla="*/ 1497 w 1988"/>
                <a:gd name="T41" fmla="*/ 1170 h 1842"/>
                <a:gd name="T42" fmla="*/ 1987 w 1988"/>
                <a:gd name="T43" fmla="*/ 1170 h 1842"/>
                <a:gd name="T44" fmla="*/ 1962 w 1988"/>
                <a:gd name="T45" fmla="*/ 1336 h 1842"/>
                <a:gd name="T46" fmla="*/ 1638 w 1988"/>
                <a:gd name="T47" fmla="*/ 1721 h 1842"/>
                <a:gd name="T48" fmla="*/ 1041 w 1988"/>
                <a:gd name="T49" fmla="*/ 1841 h 1842"/>
                <a:gd name="T50" fmla="*/ 568 w 1988"/>
                <a:gd name="T51" fmla="*/ 1771 h 1842"/>
                <a:gd name="T52" fmla="*/ 62 w 1988"/>
                <a:gd name="T53" fmla="*/ 1307 h 1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88" h="1842">
                  <a:moveTo>
                    <a:pt x="62" y="1307"/>
                  </a:moveTo>
                  <a:cubicBezTo>
                    <a:pt x="21" y="1191"/>
                    <a:pt x="0" y="1066"/>
                    <a:pt x="0" y="933"/>
                  </a:cubicBezTo>
                  <a:cubicBezTo>
                    <a:pt x="0" y="751"/>
                    <a:pt x="33" y="573"/>
                    <a:pt x="120" y="423"/>
                  </a:cubicBezTo>
                  <a:cubicBezTo>
                    <a:pt x="211" y="270"/>
                    <a:pt x="348" y="154"/>
                    <a:pt x="518" y="91"/>
                  </a:cubicBezTo>
                  <a:cubicBezTo>
                    <a:pt x="680" y="33"/>
                    <a:pt x="850" y="0"/>
                    <a:pt x="1033" y="0"/>
                  </a:cubicBezTo>
                  <a:cubicBezTo>
                    <a:pt x="1240" y="0"/>
                    <a:pt x="1439" y="46"/>
                    <a:pt x="1618" y="125"/>
                  </a:cubicBezTo>
                  <a:cubicBezTo>
                    <a:pt x="1784" y="195"/>
                    <a:pt x="1912" y="349"/>
                    <a:pt x="1950" y="531"/>
                  </a:cubicBezTo>
                  <a:cubicBezTo>
                    <a:pt x="1958" y="568"/>
                    <a:pt x="1962" y="606"/>
                    <a:pt x="1966" y="643"/>
                  </a:cubicBezTo>
                  <a:lnTo>
                    <a:pt x="1481" y="643"/>
                  </a:lnTo>
                  <a:cubicBezTo>
                    <a:pt x="1481" y="597"/>
                    <a:pt x="1472" y="552"/>
                    <a:pt x="1456" y="506"/>
                  </a:cubicBezTo>
                  <a:cubicBezTo>
                    <a:pt x="1419" y="411"/>
                    <a:pt x="1340" y="332"/>
                    <a:pt x="1240" y="303"/>
                  </a:cubicBezTo>
                  <a:cubicBezTo>
                    <a:pt x="1174" y="282"/>
                    <a:pt x="1107" y="274"/>
                    <a:pt x="1037" y="274"/>
                  </a:cubicBezTo>
                  <a:cubicBezTo>
                    <a:pt x="958" y="274"/>
                    <a:pt x="879" y="286"/>
                    <a:pt x="809" y="315"/>
                  </a:cubicBezTo>
                  <a:cubicBezTo>
                    <a:pt x="688" y="357"/>
                    <a:pt x="597" y="452"/>
                    <a:pt x="556" y="573"/>
                  </a:cubicBezTo>
                  <a:cubicBezTo>
                    <a:pt x="514" y="689"/>
                    <a:pt x="494" y="813"/>
                    <a:pt x="494" y="942"/>
                  </a:cubicBezTo>
                  <a:cubicBezTo>
                    <a:pt x="494" y="1050"/>
                    <a:pt x="510" y="1153"/>
                    <a:pt x="539" y="1249"/>
                  </a:cubicBezTo>
                  <a:cubicBezTo>
                    <a:pt x="572" y="1377"/>
                    <a:pt x="672" y="1481"/>
                    <a:pt x="792" y="1527"/>
                  </a:cubicBezTo>
                  <a:cubicBezTo>
                    <a:pt x="871" y="1556"/>
                    <a:pt x="954" y="1572"/>
                    <a:pt x="1041" y="1572"/>
                  </a:cubicBezTo>
                  <a:cubicBezTo>
                    <a:pt x="1116" y="1572"/>
                    <a:pt x="1186" y="1560"/>
                    <a:pt x="1257" y="1539"/>
                  </a:cubicBezTo>
                  <a:cubicBezTo>
                    <a:pt x="1348" y="1510"/>
                    <a:pt x="1423" y="1444"/>
                    <a:pt x="1460" y="1356"/>
                  </a:cubicBezTo>
                  <a:cubicBezTo>
                    <a:pt x="1485" y="1298"/>
                    <a:pt x="1497" y="1236"/>
                    <a:pt x="1497" y="1170"/>
                  </a:cubicBezTo>
                  <a:lnTo>
                    <a:pt x="1987" y="1170"/>
                  </a:lnTo>
                  <a:cubicBezTo>
                    <a:pt x="1983" y="1228"/>
                    <a:pt x="1974" y="1282"/>
                    <a:pt x="1962" y="1336"/>
                  </a:cubicBezTo>
                  <a:cubicBezTo>
                    <a:pt x="1920" y="1510"/>
                    <a:pt x="1800" y="1655"/>
                    <a:pt x="1638" y="1721"/>
                  </a:cubicBezTo>
                  <a:cubicBezTo>
                    <a:pt x="1456" y="1800"/>
                    <a:pt x="1253" y="1841"/>
                    <a:pt x="1041" y="1841"/>
                  </a:cubicBezTo>
                  <a:cubicBezTo>
                    <a:pt x="875" y="1841"/>
                    <a:pt x="718" y="1817"/>
                    <a:pt x="568" y="1771"/>
                  </a:cubicBezTo>
                  <a:cubicBezTo>
                    <a:pt x="336" y="1692"/>
                    <a:pt x="137" y="1527"/>
                    <a:pt x="62" y="13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12" name="Freeform 8">
              <a:extLst>
                <a:ext uri="{FF2B5EF4-FFF2-40B4-BE49-F238E27FC236}">
                  <a16:creationId xmlns:a16="http://schemas.microsoft.com/office/drawing/2014/main" id="{6BDE99BB-3B2C-4F8E-9813-437157CADA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1138" y="4083050"/>
              <a:ext cx="153987" cy="398463"/>
            </a:xfrm>
            <a:custGeom>
              <a:avLst/>
              <a:gdLst>
                <a:gd name="T0" fmla="*/ 415 w 428"/>
                <a:gd name="T1" fmla="*/ 0 h 1109"/>
                <a:gd name="T2" fmla="*/ 0 w 428"/>
                <a:gd name="T3" fmla="*/ 38 h 1109"/>
                <a:gd name="T4" fmla="*/ 0 w 428"/>
                <a:gd name="T5" fmla="*/ 100 h 1109"/>
                <a:gd name="T6" fmla="*/ 12 w 428"/>
                <a:gd name="T7" fmla="*/ 100 h 1109"/>
                <a:gd name="T8" fmla="*/ 178 w 428"/>
                <a:gd name="T9" fmla="*/ 241 h 1109"/>
                <a:gd name="T10" fmla="*/ 178 w 428"/>
                <a:gd name="T11" fmla="*/ 1108 h 1109"/>
                <a:gd name="T12" fmla="*/ 427 w 428"/>
                <a:gd name="T13" fmla="*/ 1108 h 1109"/>
                <a:gd name="T14" fmla="*/ 427 w 428"/>
                <a:gd name="T15" fmla="*/ 0 h 1109"/>
                <a:gd name="T16" fmla="*/ 415 w 428"/>
                <a:gd name="T17" fmla="*/ 0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8" h="1109">
                  <a:moveTo>
                    <a:pt x="415" y="0"/>
                  </a:moveTo>
                  <a:lnTo>
                    <a:pt x="0" y="38"/>
                  </a:lnTo>
                  <a:lnTo>
                    <a:pt x="0" y="100"/>
                  </a:lnTo>
                  <a:lnTo>
                    <a:pt x="12" y="100"/>
                  </a:lnTo>
                  <a:cubicBezTo>
                    <a:pt x="178" y="121"/>
                    <a:pt x="178" y="121"/>
                    <a:pt x="178" y="241"/>
                  </a:cubicBezTo>
                  <a:lnTo>
                    <a:pt x="178" y="1108"/>
                  </a:lnTo>
                  <a:lnTo>
                    <a:pt x="427" y="1108"/>
                  </a:lnTo>
                  <a:lnTo>
                    <a:pt x="427" y="0"/>
                  </a:lnTo>
                  <a:lnTo>
                    <a:pt x="41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13" name="Freeform 9">
              <a:extLst>
                <a:ext uri="{FF2B5EF4-FFF2-40B4-BE49-F238E27FC236}">
                  <a16:creationId xmlns:a16="http://schemas.microsoft.com/office/drawing/2014/main" id="{FA5468CB-E358-42C5-B5AF-621C3D185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6088" y="4198938"/>
              <a:ext cx="315912" cy="282575"/>
            </a:xfrm>
            <a:custGeom>
              <a:avLst/>
              <a:gdLst>
                <a:gd name="T0" fmla="*/ 643 w 876"/>
                <a:gd name="T1" fmla="*/ 4 h 785"/>
                <a:gd name="T2" fmla="*/ 353 w 876"/>
                <a:gd name="T3" fmla="*/ 170 h 785"/>
                <a:gd name="T4" fmla="*/ 353 w 876"/>
                <a:gd name="T5" fmla="*/ 0 h 785"/>
                <a:gd name="T6" fmla="*/ 336 w 876"/>
                <a:gd name="T7" fmla="*/ 4 h 785"/>
                <a:gd name="T8" fmla="*/ 0 w 876"/>
                <a:gd name="T9" fmla="*/ 58 h 785"/>
                <a:gd name="T10" fmla="*/ 0 w 876"/>
                <a:gd name="T11" fmla="*/ 116 h 785"/>
                <a:gd name="T12" fmla="*/ 17 w 876"/>
                <a:gd name="T13" fmla="*/ 116 h 785"/>
                <a:gd name="T14" fmla="*/ 145 w 876"/>
                <a:gd name="T15" fmla="*/ 240 h 785"/>
                <a:gd name="T16" fmla="*/ 145 w 876"/>
                <a:gd name="T17" fmla="*/ 784 h 785"/>
                <a:gd name="T18" fmla="*/ 353 w 876"/>
                <a:gd name="T19" fmla="*/ 784 h 785"/>
                <a:gd name="T20" fmla="*/ 353 w 876"/>
                <a:gd name="T21" fmla="*/ 386 h 785"/>
                <a:gd name="T22" fmla="*/ 560 w 876"/>
                <a:gd name="T23" fmla="*/ 141 h 785"/>
                <a:gd name="T24" fmla="*/ 664 w 876"/>
                <a:gd name="T25" fmla="*/ 361 h 785"/>
                <a:gd name="T26" fmla="*/ 664 w 876"/>
                <a:gd name="T27" fmla="*/ 784 h 785"/>
                <a:gd name="T28" fmla="*/ 871 w 876"/>
                <a:gd name="T29" fmla="*/ 784 h 785"/>
                <a:gd name="T30" fmla="*/ 871 w 876"/>
                <a:gd name="T31" fmla="*/ 240 h 785"/>
                <a:gd name="T32" fmla="*/ 643 w 876"/>
                <a:gd name="T33" fmla="*/ 4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6" h="785">
                  <a:moveTo>
                    <a:pt x="643" y="4"/>
                  </a:moveTo>
                  <a:cubicBezTo>
                    <a:pt x="490" y="4"/>
                    <a:pt x="398" y="108"/>
                    <a:pt x="353" y="170"/>
                  </a:cubicBezTo>
                  <a:cubicBezTo>
                    <a:pt x="353" y="112"/>
                    <a:pt x="353" y="0"/>
                    <a:pt x="353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7" y="116"/>
                  </a:lnTo>
                  <a:cubicBezTo>
                    <a:pt x="124" y="120"/>
                    <a:pt x="145" y="141"/>
                    <a:pt x="145" y="240"/>
                  </a:cubicBezTo>
                  <a:lnTo>
                    <a:pt x="145" y="784"/>
                  </a:lnTo>
                  <a:lnTo>
                    <a:pt x="353" y="784"/>
                  </a:lnTo>
                  <a:lnTo>
                    <a:pt x="353" y="386"/>
                  </a:lnTo>
                  <a:cubicBezTo>
                    <a:pt x="353" y="278"/>
                    <a:pt x="452" y="141"/>
                    <a:pt x="560" y="141"/>
                  </a:cubicBezTo>
                  <a:cubicBezTo>
                    <a:pt x="660" y="141"/>
                    <a:pt x="664" y="224"/>
                    <a:pt x="664" y="361"/>
                  </a:cubicBezTo>
                  <a:lnTo>
                    <a:pt x="664" y="784"/>
                  </a:lnTo>
                  <a:lnTo>
                    <a:pt x="871" y="784"/>
                  </a:lnTo>
                  <a:lnTo>
                    <a:pt x="871" y="240"/>
                  </a:lnTo>
                  <a:cubicBezTo>
                    <a:pt x="875" y="87"/>
                    <a:pt x="792" y="4"/>
                    <a:pt x="643" y="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14" name="Freeform 10">
              <a:extLst>
                <a:ext uri="{FF2B5EF4-FFF2-40B4-BE49-F238E27FC236}">
                  <a16:creationId xmlns:a16="http://schemas.microsoft.com/office/drawing/2014/main" id="{91D02031-3666-43A5-AD1A-BBB25DF53D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6138" y="4200525"/>
              <a:ext cx="212725" cy="288925"/>
            </a:xfrm>
            <a:custGeom>
              <a:avLst/>
              <a:gdLst>
                <a:gd name="T0" fmla="*/ 348 w 590"/>
                <a:gd name="T1" fmla="*/ 303 h 802"/>
                <a:gd name="T2" fmla="*/ 195 w 590"/>
                <a:gd name="T3" fmla="*/ 170 h 802"/>
                <a:gd name="T4" fmla="*/ 307 w 590"/>
                <a:gd name="T5" fmla="*/ 100 h 802"/>
                <a:gd name="T6" fmla="*/ 502 w 590"/>
                <a:gd name="T7" fmla="*/ 166 h 802"/>
                <a:gd name="T8" fmla="*/ 535 w 590"/>
                <a:gd name="T9" fmla="*/ 187 h 802"/>
                <a:gd name="T10" fmla="*/ 535 w 590"/>
                <a:gd name="T11" fmla="*/ 162 h 802"/>
                <a:gd name="T12" fmla="*/ 535 w 590"/>
                <a:gd name="T13" fmla="*/ 33 h 802"/>
                <a:gd name="T14" fmla="*/ 506 w 590"/>
                <a:gd name="T15" fmla="*/ 25 h 802"/>
                <a:gd name="T16" fmla="*/ 315 w 590"/>
                <a:gd name="T17" fmla="*/ 0 h 802"/>
                <a:gd name="T18" fmla="*/ 0 w 590"/>
                <a:gd name="T19" fmla="*/ 224 h 802"/>
                <a:gd name="T20" fmla="*/ 228 w 590"/>
                <a:gd name="T21" fmla="*/ 465 h 802"/>
                <a:gd name="T22" fmla="*/ 390 w 590"/>
                <a:gd name="T23" fmla="*/ 606 h 802"/>
                <a:gd name="T24" fmla="*/ 249 w 590"/>
                <a:gd name="T25" fmla="*/ 697 h 802"/>
                <a:gd name="T26" fmla="*/ 20 w 590"/>
                <a:gd name="T27" fmla="*/ 618 h 802"/>
                <a:gd name="T28" fmla="*/ 0 w 590"/>
                <a:gd name="T29" fmla="*/ 606 h 802"/>
                <a:gd name="T30" fmla="*/ 0 w 590"/>
                <a:gd name="T31" fmla="*/ 767 h 802"/>
                <a:gd name="T32" fmla="*/ 16 w 590"/>
                <a:gd name="T33" fmla="*/ 771 h 802"/>
                <a:gd name="T34" fmla="*/ 244 w 590"/>
                <a:gd name="T35" fmla="*/ 801 h 802"/>
                <a:gd name="T36" fmla="*/ 580 w 590"/>
                <a:gd name="T37" fmla="*/ 568 h 802"/>
                <a:gd name="T38" fmla="*/ 348 w 590"/>
                <a:gd name="T39" fmla="*/ 303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90" h="802">
                  <a:moveTo>
                    <a:pt x="348" y="303"/>
                  </a:moveTo>
                  <a:cubicBezTo>
                    <a:pt x="265" y="261"/>
                    <a:pt x="195" y="228"/>
                    <a:pt x="195" y="170"/>
                  </a:cubicBezTo>
                  <a:cubicBezTo>
                    <a:pt x="195" y="104"/>
                    <a:pt x="274" y="100"/>
                    <a:pt x="307" y="100"/>
                  </a:cubicBezTo>
                  <a:cubicBezTo>
                    <a:pt x="394" y="100"/>
                    <a:pt x="468" y="145"/>
                    <a:pt x="502" y="166"/>
                  </a:cubicBezTo>
                  <a:lnTo>
                    <a:pt x="535" y="187"/>
                  </a:lnTo>
                  <a:lnTo>
                    <a:pt x="535" y="162"/>
                  </a:lnTo>
                  <a:lnTo>
                    <a:pt x="535" y="33"/>
                  </a:lnTo>
                  <a:lnTo>
                    <a:pt x="506" y="25"/>
                  </a:lnTo>
                  <a:cubicBezTo>
                    <a:pt x="468" y="17"/>
                    <a:pt x="398" y="0"/>
                    <a:pt x="315" y="0"/>
                  </a:cubicBezTo>
                  <a:cubicBezTo>
                    <a:pt x="120" y="0"/>
                    <a:pt x="0" y="83"/>
                    <a:pt x="0" y="224"/>
                  </a:cubicBezTo>
                  <a:cubicBezTo>
                    <a:pt x="0" y="353"/>
                    <a:pt x="124" y="411"/>
                    <a:pt x="228" y="465"/>
                  </a:cubicBezTo>
                  <a:cubicBezTo>
                    <a:pt x="311" y="506"/>
                    <a:pt x="390" y="543"/>
                    <a:pt x="390" y="606"/>
                  </a:cubicBezTo>
                  <a:cubicBezTo>
                    <a:pt x="390" y="664"/>
                    <a:pt x="340" y="697"/>
                    <a:pt x="249" y="697"/>
                  </a:cubicBezTo>
                  <a:cubicBezTo>
                    <a:pt x="149" y="697"/>
                    <a:pt x="70" y="647"/>
                    <a:pt x="20" y="618"/>
                  </a:cubicBezTo>
                  <a:lnTo>
                    <a:pt x="0" y="606"/>
                  </a:lnTo>
                  <a:lnTo>
                    <a:pt x="0" y="767"/>
                  </a:lnTo>
                  <a:lnTo>
                    <a:pt x="16" y="771"/>
                  </a:lnTo>
                  <a:cubicBezTo>
                    <a:pt x="58" y="780"/>
                    <a:pt x="137" y="801"/>
                    <a:pt x="244" y="801"/>
                  </a:cubicBezTo>
                  <a:cubicBezTo>
                    <a:pt x="456" y="801"/>
                    <a:pt x="580" y="713"/>
                    <a:pt x="580" y="568"/>
                  </a:cubicBezTo>
                  <a:cubicBezTo>
                    <a:pt x="589" y="419"/>
                    <a:pt x="460" y="357"/>
                    <a:pt x="348" y="30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15" name="Freeform 11">
              <a:extLst>
                <a:ext uri="{FF2B5EF4-FFF2-40B4-BE49-F238E27FC236}">
                  <a16:creationId xmlns:a16="http://schemas.microsoft.com/office/drawing/2014/main" id="{3BB53337-09B0-4EE7-B5B5-AA11BDE520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5375" y="4198938"/>
              <a:ext cx="325438" cy="396875"/>
            </a:xfrm>
            <a:custGeom>
              <a:avLst/>
              <a:gdLst>
                <a:gd name="T0" fmla="*/ 577 w 906"/>
                <a:gd name="T1" fmla="*/ 4 h 1104"/>
                <a:gd name="T2" fmla="*/ 357 w 906"/>
                <a:gd name="T3" fmla="*/ 112 h 1104"/>
                <a:gd name="T4" fmla="*/ 357 w 906"/>
                <a:gd name="T5" fmla="*/ 0 h 1104"/>
                <a:gd name="T6" fmla="*/ 336 w 906"/>
                <a:gd name="T7" fmla="*/ 4 h 1104"/>
                <a:gd name="T8" fmla="*/ 0 w 906"/>
                <a:gd name="T9" fmla="*/ 58 h 1104"/>
                <a:gd name="T10" fmla="*/ 0 w 906"/>
                <a:gd name="T11" fmla="*/ 116 h 1104"/>
                <a:gd name="T12" fmla="*/ 13 w 906"/>
                <a:gd name="T13" fmla="*/ 116 h 1104"/>
                <a:gd name="T14" fmla="*/ 137 w 906"/>
                <a:gd name="T15" fmla="*/ 240 h 1104"/>
                <a:gd name="T16" fmla="*/ 137 w 906"/>
                <a:gd name="T17" fmla="*/ 1103 h 1104"/>
                <a:gd name="T18" fmla="*/ 345 w 906"/>
                <a:gd name="T19" fmla="*/ 1103 h 1104"/>
                <a:gd name="T20" fmla="*/ 345 w 906"/>
                <a:gd name="T21" fmla="*/ 709 h 1104"/>
                <a:gd name="T22" fmla="*/ 560 w 906"/>
                <a:gd name="T23" fmla="*/ 800 h 1104"/>
                <a:gd name="T24" fmla="*/ 896 w 906"/>
                <a:gd name="T25" fmla="*/ 390 h 1104"/>
                <a:gd name="T26" fmla="*/ 577 w 906"/>
                <a:gd name="T27" fmla="*/ 4 h 1104"/>
                <a:gd name="T28" fmla="*/ 515 w 906"/>
                <a:gd name="T29" fmla="*/ 120 h 1104"/>
                <a:gd name="T30" fmla="*/ 672 w 906"/>
                <a:gd name="T31" fmla="*/ 394 h 1104"/>
                <a:gd name="T32" fmla="*/ 515 w 906"/>
                <a:gd name="T33" fmla="*/ 688 h 1104"/>
                <a:gd name="T34" fmla="*/ 349 w 906"/>
                <a:gd name="T35" fmla="*/ 456 h 1104"/>
                <a:gd name="T36" fmla="*/ 349 w 906"/>
                <a:gd name="T37" fmla="*/ 390 h 1104"/>
                <a:gd name="T38" fmla="*/ 515 w 906"/>
                <a:gd name="T39" fmla="*/ 120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6" h="1104">
                  <a:moveTo>
                    <a:pt x="577" y="4"/>
                  </a:moveTo>
                  <a:cubicBezTo>
                    <a:pt x="498" y="4"/>
                    <a:pt x="424" y="41"/>
                    <a:pt x="357" y="112"/>
                  </a:cubicBezTo>
                  <a:cubicBezTo>
                    <a:pt x="357" y="75"/>
                    <a:pt x="357" y="0"/>
                    <a:pt x="357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3" y="116"/>
                  </a:lnTo>
                  <a:cubicBezTo>
                    <a:pt x="117" y="120"/>
                    <a:pt x="137" y="141"/>
                    <a:pt x="137" y="240"/>
                  </a:cubicBezTo>
                  <a:lnTo>
                    <a:pt x="137" y="1103"/>
                  </a:lnTo>
                  <a:lnTo>
                    <a:pt x="345" y="1103"/>
                  </a:lnTo>
                  <a:cubicBezTo>
                    <a:pt x="345" y="1103"/>
                    <a:pt x="345" y="775"/>
                    <a:pt x="345" y="709"/>
                  </a:cubicBezTo>
                  <a:cubicBezTo>
                    <a:pt x="382" y="755"/>
                    <a:pt x="444" y="800"/>
                    <a:pt x="560" y="800"/>
                  </a:cubicBezTo>
                  <a:cubicBezTo>
                    <a:pt x="780" y="800"/>
                    <a:pt x="896" y="659"/>
                    <a:pt x="896" y="390"/>
                  </a:cubicBezTo>
                  <a:cubicBezTo>
                    <a:pt x="905" y="145"/>
                    <a:pt x="784" y="4"/>
                    <a:pt x="577" y="4"/>
                  </a:cubicBezTo>
                  <a:close/>
                  <a:moveTo>
                    <a:pt x="515" y="120"/>
                  </a:moveTo>
                  <a:cubicBezTo>
                    <a:pt x="656" y="120"/>
                    <a:pt x="672" y="274"/>
                    <a:pt x="672" y="394"/>
                  </a:cubicBezTo>
                  <a:cubicBezTo>
                    <a:pt x="672" y="593"/>
                    <a:pt x="623" y="688"/>
                    <a:pt x="515" y="688"/>
                  </a:cubicBezTo>
                  <a:cubicBezTo>
                    <a:pt x="378" y="688"/>
                    <a:pt x="349" y="560"/>
                    <a:pt x="349" y="456"/>
                  </a:cubicBezTo>
                  <a:lnTo>
                    <a:pt x="349" y="390"/>
                  </a:lnTo>
                  <a:cubicBezTo>
                    <a:pt x="353" y="307"/>
                    <a:pt x="370" y="120"/>
                    <a:pt x="515" y="12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16" name="Freeform 12">
              <a:extLst>
                <a:ext uri="{FF2B5EF4-FFF2-40B4-BE49-F238E27FC236}">
                  <a16:creationId xmlns:a16="http://schemas.microsoft.com/office/drawing/2014/main" id="{6FCF1C41-A079-4E76-84AE-BDA71CC91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3200" y="4198938"/>
              <a:ext cx="123825" cy="282575"/>
            </a:xfrm>
            <a:custGeom>
              <a:avLst/>
              <a:gdLst>
                <a:gd name="T0" fmla="*/ 0 w 345"/>
                <a:gd name="T1" fmla="*/ 58 h 785"/>
                <a:gd name="T2" fmla="*/ 0 w 345"/>
                <a:gd name="T3" fmla="*/ 116 h 785"/>
                <a:gd name="T4" fmla="*/ 12 w 345"/>
                <a:gd name="T5" fmla="*/ 116 h 785"/>
                <a:gd name="T6" fmla="*/ 137 w 345"/>
                <a:gd name="T7" fmla="*/ 240 h 785"/>
                <a:gd name="T8" fmla="*/ 137 w 345"/>
                <a:gd name="T9" fmla="*/ 784 h 785"/>
                <a:gd name="T10" fmla="*/ 344 w 345"/>
                <a:gd name="T11" fmla="*/ 784 h 785"/>
                <a:gd name="T12" fmla="*/ 344 w 345"/>
                <a:gd name="T13" fmla="*/ 0 h 785"/>
                <a:gd name="T14" fmla="*/ 328 w 345"/>
                <a:gd name="T15" fmla="*/ 4 h 785"/>
                <a:gd name="T16" fmla="*/ 0 w 345"/>
                <a:gd name="T17" fmla="*/ 58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785">
                  <a:moveTo>
                    <a:pt x="0" y="58"/>
                  </a:moveTo>
                  <a:lnTo>
                    <a:pt x="0" y="116"/>
                  </a:lnTo>
                  <a:lnTo>
                    <a:pt x="12" y="116"/>
                  </a:lnTo>
                  <a:cubicBezTo>
                    <a:pt x="116" y="120"/>
                    <a:pt x="137" y="141"/>
                    <a:pt x="137" y="240"/>
                  </a:cubicBezTo>
                  <a:lnTo>
                    <a:pt x="137" y="784"/>
                  </a:lnTo>
                  <a:lnTo>
                    <a:pt x="344" y="784"/>
                  </a:lnTo>
                  <a:lnTo>
                    <a:pt x="344" y="0"/>
                  </a:lnTo>
                  <a:lnTo>
                    <a:pt x="328" y="4"/>
                  </a:lnTo>
                  <a:lnTo>
                    <a:pt x="0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17" name="Freeform 13">
              <a:extLst>
                <a:ext uri="{FF2B5EF4-FFF2-40B4-BE49-F238E27FC236}">
                  <a16:creationId xmlns:a16="http://schemas.microsoft.com/office/drawing/2014/main" id="{BC095D6F-CB5A-4F24-BDB4-1E033C537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063" y="4084638"/>
              <a:ext cx="93662" cy="82550"/>
            </a:xfrm>
            <a:custGeom>
              <a:avLst/>
              <a:gdLst>
                <a:gd name="T0" fmla="*/ 129 w 262"/>
                <a:gd name="T1" fmla="*/ 228 h 229"/>
                <a:gd name="T2" fmla="*/ 261 w 262"/>
                <a:gd name="T3" fmla="*/ 112 h 229"/>
                <a:gd name="T4" fmla="*/ 133 w 262"/>
                <a:gd name="T5" fmla="*/ 0 h 229"/>
                <a:gd name="T6" fmla="*/ 4 w 262"/>
                <a:gd name="T7" fmla="*/ 112 h 229"/>
                <a:gd name="T8" fmla="*/ 129 w 262"/>
                <a:gd name="T9" fmla="*/ 22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229">
                  <a:moveTo>
                    <a:pt x="129" y="228"/>
                  </a:moveTo>
                  <a:cubicBezTo>
                    <a:pt x="199" y="228"/>
                    <a:pt x="261" y="178"/>
                    <a:pt x="261" y="112"/>
                  </a:cubicBezTo>
                  <a:cubicBezTo>
                    <a:pt x="261" y="49"/>
                    <a:pt x="203" y="0"/>
                    <a:pt x="133" y="0"/>
                  </a:cubicBezTo>
                  <a:cubicBezTo>
                    <a:pt x="62" y="0"/>
                    <a:pt x="4" y="49"/>
                    <a:pt x="4" y="112"/>
                  </a:cubicBezTo>
                  <a:cubicBezTo>
                    <a:pt x="0" y="178"/>
                    <a:pt x="58" y="228"/>
                    <a:pt x="129" y="22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18" name="Freeform 14">
              <a:extLst>
                <a:ext uri="{FF2B5EF4-FFF2-40B4-BE49-F238E27FC236}">
                  <a16:creationId xmlns:a16="http://schemas.microsoft.com/office/drawing/2014/main" id="{00D2120E-7962-4B9E-89A4-B25A4D34D4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638" y="4200525"/>
              <a:ext cx="244475" cy="280988"/>
            </a:xfrm>
            <a:custGeom>
              <a:avLst/>
              <a:gdLst>
                <a:gd name="T0" fmla="*/ 676 w 677"/>
                <a:gd name="T1" fmla="*/ 174 h 781"/>
                <a:gd name="T2" fmla="*/ 676 w 677"/>
                <a:gd name="T3" fmla="*/ 12 h 781"/>
                <a:gd name="T4" fmla="*/ 663 w 677"/>
                <a:gd name="T5" fmla="*/ 12 h 781"/>
                <a:gd name="T6" fmla="*/ 564 w 677"/>
                <a:gd name="T7" fmla="*/ 4 h 781"/>
                <a:gd name="T8" fmla="*/ 348 w 677"/>
                <a:gd name="T9" fmla="*/ 158 h 781"/>
                <a:gd name="T10" fmla="*/ 348 w 677"/>
                <a:gd name="T11" fmla="*/ 0 h 781"/>
                <a:gd name="T12" fmla="*/ 331 w 677"/>
                <a:gd name="T13" fmla="*/ 0 h 781"/>
                <a:gd name="T14" fmla="*/ 0 w 677"/>
                <a:gd name="T15" fmla="*/ 54 h 781"/>
                <a:gd name="T16" fmla="*/ 0 w 677"/>
                <a:gd name="T17" fmla="*/ 112 h 781"/>
                <a:gd name="T18" fmla="*/ 12 w 677"/>
                <a:gd name="T19" fmla="*/ 112 h 781"/>
                <a:gd name="T20" fmla="*/ 141 w 677"/>
                <a:gd name="T21" fmla="*/ 236 h 781"/>
                <a:gd name="T22" fmla="*/ 141 w 677"/>
                <a:gd name="T23" fmla="*/ 780 h 781"/>
                <a:gd name="T24" fmla="*/ 348 w 677"/>
                <a:gd name="T25" fmla="*/ 780 h 781"/>
                <a:gd name="T26" fmla="*/ 348 w 677"/>
                <a:gd name="T27" fmla="*/ 390 h 781"/>
                <a:gd name="T28" fmla="*/ 568 w 677"/>
                <a:gd name="T29" fmla="*/ 170 h 781"/>
                <a:gd name="T30" fmla="*/ 643 w 677"/>
                <a:gd name="T31" fmla="*/ 183 h 781"/>
                <a:gd name="T32" fmla="*/ 676 w 677"/>
                <a:gd name="T33" fmla="*/ 191 h 781"/>
                <a:gd name="T34" fmla="*/ 676 w 677"/>
                <a:gd name="T35" fmla="*/ 174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7" h="781">
                  <a:moveTo>
                    <a:pt x="676" y="174"/>
                  </a:moveTo>
                  <a:lnTo>
                    <a:pt x="676" y="12"/>
                  </a:lnTo>
                  <a:lnTo>
                    <a:pt x="663" y="12"/>
                  </a:lnTo>
                  <a:cubicBezTo>
                    <a:pt x="630" y="8"/>
                    <a:pt x="593" y="4"/>
                    <a:pt x="564" y="4"/>
                  </a:cubicBezTo>
                  <a:cubicBezTo>
                    <a:pt x="443" y="4"/>
                    <a:pt x="381" y="91"/>
                    <a:pt x="348" y="158"/>
                  </a:cubicBezTo>
                  <a:cubicBezTo>
                    <a:pt x="348" y="95"/>
                    <a:pt x="348" y="0"/>
                    <a:pt x="348" y="0"/>
                  </a:cubicBezTo>
                  <a:lnTo>
                    <a:pt x="331" y="0"/>
                  </a:lnTo>
                  <a:lnTo>
                    <a:pt x="0" y="54"/>
                  </a:lnTo>
                  <a:lnTo>
                    <a:pt x="0" y="112"/>
                  </a:lnTo>
                  <a:lnTo>
                    <a:pt x="12" y="112"/>
                  </a:lnTo>
                  <a:cubicBezTo>
                    <a:pt x="116" y="116"/>
                    <a:pt x="141" y="137"/>
                    <a:pt x="141" y="236"/>
                  </a:cubicBezTo>
                  <a:lnTo>
                    <a:pt x="141" y="780"/>
                  </a:lnTo>
                  <a:lnTo>
                    <a:pt x="348" y="780"/>
                  </a:lnTo>
                  <a:lnTo>
                    <a:pt x="348" y="390"/>
                  </a:lnTo>
                  <a:cubicBezTo>
                    <a:pt x="348" y="324"/>
                    <a:pt x="369" y="170"/>
                    <a:pt x="568" y="170"/>
                  </a:cubicBezTo>
                  <a:cubicBezTo>
                    <a:pt x="593" y="170"/>
                    <a:pt x="618" y="178"/>
                    <a:pt x="643" y="183"/>
                  </a:cubicBezTo>
                  <a:lnTo>
                    <a:pt x="676" y="191"/>
                  </a:lnTo>
                  <a:lnTo>
                    <a:pt x="676" y="1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19" name="Freeform 15">
              <a:extLst>
                <a:ext uri="{FF2B5EF4-FFF2-40B4-BE49-F238E27FC236}">
                  <a16:creationId xmlns:a16="http://schemas.microsoft.com/office/drawing/2014/main" id="{734DA6BB-0CD8-463E-B74A-F616D8CD11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275" y="4200525"/>
              <a:ext cx="266700" cy="287338"/>
            </a:xfrm>
            <a:custGeom>
              <a:avLst/>
              <a:gdLst>
                <a:gd name="T0" fmla="*/ 738 w 743"/>
                <a:gd name="T1" fmla="*/ 315 h 797"/>
                <a:gd name="T2" fmla="*/ 390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738 w 743"/>
                <a:gd name="T25" fmla="*/ 315 h 797"/>
                <a:gd name="T26" fmla="*/ 386 w 743"/>
                <a:gd name="T27" fmla="*/ 83 h 797"/>
                <a:gd name="T28" fmla="*/ 531 w 743"/>
                <a:gd name="T29" fmla="*/ 236 h 797"/>
                <a:gd name="T30" fmla="*/ 228 w 743"/>
                <a:gd name="T31" fmla="*/ 236 h 797"/>
                <a:gd name="T32" fmla="*/ 386 w 743"/>
                <a:gd name="T33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3" h="797">
                  <a:moveTo>
                    <a:pt x="738" y="315"/>
                  </a:moveTo>
                  <a:cubicBezTo>
                    <a:pt x="738" y="104"/>
                    <a:pt x="622" y="0"/>
                    <a:pt x="390" y="0"/>
                  </a:cubicBezTo>
                  <a:cubicBezTo>
                    <a:pt x="128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lnTo>
                    <a:pt x="738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2" y="183"/>
                    <a:pt x="269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20" name="Freeform 16">
              <a:extLst>
                <a:ext uri="{FF2B5EF4-FFF2-40B4-BE49-F238E27FC236}">
                  <a16:creationId xmlns:a16="http://schemas.microsoft.com/office/drawing/2014/main" id="{D4A9D61F-AD92-4BB8-96BD-6772A27C4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0175" y="4071938"/>
              <a:ext cx="314325" cy="409575"/>
            </a:xfrm>
            <a:custGeom>
              <a:avLst/>
              <a:gdLst>
                <a:gd name="T0" fmla="*/ 634 w 872"/>
                <a:gd name="T1" fmla="*/ 357 h 1138"/>
                <a:gd name="T2" fmla="*/ 348 w 872"/>
                <a:gd name="T3" fmla="*/ 523 h 1138"/>
                <a:gd name="T4" fmla="*/ 348 w 872"/>
                <a:gd name="T5" fmla="*/ 0 h 1138"/>
                <a:gd name="T6" fmla="*/ 332 w 872"/>
                <a:gd name="T7" fmla="*/ 4 h 1138"/>
                <a:gd name="T8" fmla="*/ 0 w 872"/>
                <a:gd name="T9" fmla="*/ 46 h 1138"/>
                <a:gd name="T10" fmla="*/ 0 w 872"/>
                <a:gd name="T11" fmla="*/ 104 h 1138"/>
                <a:gd name="T12" fmla="*/ 16 w 872"/>
                <a:gd name="T13" fmla="*/ 104 h 1138"/>
                <a:gd name="T14" fmla="*/ 141 w 872"/>
                <a:gd name="T15" fmla="*/ 233 h 1138"/>
                <a:gd name="T16" fmla="*/ 141 w 872"/>
                <a:gd name="T17" fmla="*/ 1137 h 1138"/>
                <a:gd name="T18" fmla="*/ 348 w 872"/>
                <a:gd name="T19" fmla="*/ 1137 h 1138"/>
                <a:gd name="T20" fmla="*/ 348 w 872"/>
                <a:gd name="T21" fmla="*/ 747 h 1138"/>
                <a:gd name="T22" fmla="*/ 547 w 872"/>
                <a:gd name="T23" fmla="*/ 494 h 1138"/>
                <a:gd name="T24" fmla="*/ 663 w 872"/>
                <a:gd name="T25" fmla="*/ 660 h 1138"/>
                <a:gd name="T26" fmla="*/ 663 w 872"/>
                <a:gd name="T27" fmla="*/ 1137 h 1138"/>
                <a:gd name="T28" fmla="*/ 871 w 872"/>
                <a:gd name="T29" fmla="*/ 1137 h 1138"/>
                <a:gd name="T30" fmla="*/ 871 w 872"/>
                <a:gd name="T31" fmla="*/ 635 h 1138"/>
                <a:gd name="T32" fmla="*/ 634 w 872"/>
                <a:gd name="T33" fmla="*/ 357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2" h="1138">
                  <a:moveTo>
                    <a:pt x="634" y="357"/>
                  </a:moveTo>
                  <a:cubicBezTo>
                    <a:pt x="481" y="357"/>
                    <a:pt x="394" y="452"/>
                    <a:pt x="348" y="523"/>
                  </a:cubicBezTo>
                  <a:cubicBezTo>
                    <a:pt x="348" y="440"/>
                    <a:pt x="348" y="0"/>
                    <a:pt x="348" y="0"/>
                  </a:cubicBezTo>
                  <a:lnTo>
                    <a:pt x="332" y="4"/>
                  </a:lnTo>
                  <a:lnTo>
                    <a:pt x="0" y="46"/>
                  </a:lnTo>
                  <a:lnTo>
                    <a:pt x="0" y="104"/>
                  </a:lnTo>
                  <a:lnTo>
                    <a:pt x="16" y="104"/>
                  </a:lnTo>
                  <a:cubicBezTo>
                    <a:pt x="120" y="108"/>
                    <a:pt x="141" y="133"/>
                    <a:pt x="141" y="233"/>
                  </a:cubicBezTo>
                  <a:lnTo>
                    <a:pt x="141" y="1137"/>
                  </a:lnTo>
                  <a:lnTo>
                    <a:pt x="348" y="1137"/>
                  </a:lnTo>
                  <a:lnTo>
                    <a:pt x="348" y="747"/>
                  </a:lnTo>
                  <a:cubicBezTo>
                    <a:pt x="348" y="606"/>
                    <a:pt x="456" y="494"/>
                    <a:pt x="547" y="494"/>
                  </a:cubicBezTo>
                  <a:cubicBezTo>
                    <a:pt x="663" y="494"/>
                    <a:pt x="663" y="581"/>
                    <a:pt x="663" y="660"/>
                  </a:cubicBezTo>
                  <a:lnTo>
                    <a:pt x="663" y="1137"/>
                  </a:lnTo>
                  <a:lnTo>
                    <a:pt x="871" y="1137"/>
                  </a:lnTo>
                  <a:lnTo>
                    <a:pt x="871" y="635"/>
                  </a:lnTo>
                  <a:cubicBezTo>
                    <a:pt x="871" y="552"/>
                    <a:pt x="871" y="357"/>
                    <a:pt x="634" y="35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21" name="Freeform 17">
              <a:extLst>
                <a:ext uri="{FF2B5EF4-FFF2-40B4-BE49-F238E27FC236}">
                  <a16:creationId xmlns:a16="http://schemas.microsoft.com/office/drawing/2014/main" id="{3E2E4DEF-EA4C-4CE2-B56A-181CBDC62B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200525"/>
              <a:ext cx="266700" cy="287338"/>
            </a:xfrm>
            <a:custGeom>
              <a:avLst/>
              <a:gdLst>
                <a:gd name="T0" fmla="*/ 742 w 743"/>
                <a:gd name="T1" fmla="*/ 315 h 797"/>
                <a:gd name="T2" fmla="*/ 394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386 w 743"/>
                <a:gd name="T25" fmla="*/ 83 h 797"/>
                <a:gd name="T26" fmla="*/ 531 w 743"/>
                <a:gd name="T27" fmla="*/ 236 h 797"/>
                <a:gd name="T28" fmla="*/ 228 w 743"/>
                <a:gd name="T29" fmla="*/ 236 h 797"/>
                <a:gd name="T30" fmla="*/ 386 w 743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3" h="797">
                  <a:moveTo>
                    <a:pt x="742" y="315"/>
                  </a:moveTo>
                  <a:cubicBezTo>
                    <a:pt x="742" y="104"/>
                    <a:pt x="626" y="0"/>
                    <a:pt x="394" y="0"/>
                  </a:cubicBezTo>
                  <a:cubicBezTo>
                    <a:pt x="133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6" y="183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22" name="Freeform 18">
              <a:extLst>
                <a:ext uri="{FF2B5EF4-FFF2-40B4-BE49-F238E27FC236}">
                  <a16:creationId xmlns:a16="http://schemas.microsoft.com/office/drawing/2014/main" id="{1E32FC11-66A0-4826-9239-7D44C8F97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4113" y="4121150"/>
              <a:ext cx="212725" cy="366713"/>
            </a:xfrm>
            <a:custGeom>
              <a:avLst/>
              <a:gdLst>
                <a:gd name="T0" fmla="*/ 141 w 589"/>
                <a:gd name="T1" fmla="*/ 237 h 1017"/>
                <a:gd name="T2" fmla="*/ 0 w 589"/>
                <a:gd name="T3" fmla="*/ 237 h 1017"/>
                <a:gd name="T4" fmla="*/ 0 w 589"/>
                <a:gd name="T5" fmla="*/ 328 h 1017"/>
                <a:gd name="T6" fmla="*/ 141 w 589"/>
                <a:gd name="T7" fmla="*/ 328 h 1017"/>
                <a:gd name="T8" fmla="*/ 141 w 589"/>
                <a:gd name="T9" fmla="*/ 797 h 1017"/>
                <a:gd name="T10" fmla="*/ 427 w 589"/>
                <a:gd name="T11" fmla="*/ 1016 h 1017"/>
                <a:gd name="T12" fmla="*/ 551 w 589"/>
                <a:gd name="T13" fmla="*/ 1004 h 1017"/>
                <a:gd name="T14" fmla="*/ 564 w 589"/>
                <a:gd name="T15" fmla="*/ 1004 h 1017"/>
                <a:gd name="T16" fmla="*/ 564 w 589"/>
                <a:gd name="T17" fmla="*/ 909 h 1017"/>
                <a:gd name="T18" fmla="*/ 547 w 589"/>
                <a:gd name="T19" fmla="*/ 913 h 1017"/>
                <a:gd name="T20" fmla="*/ 485 w 589"/>
                <a:gd name="T21" fmla="*/ 917 h 1017"/>
                <a:gd name="T22" fmla="*/ 352 w 589"/>
                <a:gd name="T23" fmla="*/ 772 h 1017"/>
                <a:gd name="T24" fmla="*/ 352 w 589"/>
                <a:gd name="T25" fmla="*/ 328 h 1017"/>
                <a:gd name="T26" fmla="*/ 588 w 589"/>
                <a:gd name="T27" fmla="*/ 328 h 1017"/>
                <a:gd name="T28" fmla="*/ 588 w 589"/>
                <a:gd name="T29" fmla="*/ 237 h 1017"/>
                <a:gd name="T30" fmla="*/ 352 w 589"/>
                <a:gd name="T31" fmla="*/ 237 h 1017"/>
                <a:gd name="T32" fmla="*/ 352 w 589"/>
                <a:gd name="T33" fmla="*/ 0 h 1017"/>
                <a:gd name="T34" fmla="*/ 141 w 589"/>
                <a:gd name="T35" fmla="*/ 0 h 1017"/>
                <a:gd name="T36" fmla="*/ 141 w 589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9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70" y="1016"/>
                    <a:pt x="427" y="1016"/>
                  </a:cubicBezTo>
                  <a:cubicBezTo>
                    <a:pt x="464" y="1016"/>
                    <a:pt x="505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0" y="917"/>
                    <a:pt x="510" y="917"/>
                    <a:pt x="485" y="917"/>
                  </a:cubicBezTo>
                  <a:cubicBezTo>
                    <a:pt x="360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8" y="328"/>
                  </a:lnTo>
                  <a:lnTo>
                    <a:pt x="588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23" name="Freeform 19">
              <a:extLst>
                <a:ext uri="{FF2B5EF4-FFF2-40B4-BE49-F238E27FC236}">
                  <a16:creationId xmlns:a16="http://schemas.microsoft.com/office/drawing/2014/main" id="{A8B5AA50-689A-4F4F-934E-41A25D0E60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9963" y="4087813"/>
              <a:ext cx="450850" cy="395287"/>
            </a:xfrm>
            <a:custGeom>
              <a:avLst/>
              <a:gdLst>
                <a:gd name="T0" fmla="*/ 1245 w 1254"/>
                <a:gd name="T1" fmla="*/ 0 h 1096"/>
                <a:gd name="T2" fmla="*/ 1033 w 1254"/>
                <a:gd name="T3" fmla="*/ 0 h 1096"/>
                <a:gd name="T4" fmla="*/ 1033 w 1254"/>
                <a:gd name="T5" fmla="*/ 829 h 1096"/>
                <a:gd name="T6" fmla="*/ 485 w 1254"/>
                <a:gd name="T7" fmla="*/ 0 h 1096"/>
                <a:gd name="T8" fmla="*/ 0 w 1254"/>
                <a:gd name="T9" fmla="*/ 0 h 1096"/>
                <a:gd name="T10" fmla="*/ 0 w 1254"/>
                <a:gd name="T11" fmla="*/ 62 h 1096"/>
                <a:gd name="T12" fmla="*/ 42 w 1254"/>
                <a:gd name="T13" fmla="*/ 70 h 1096"/>
                <a:gd name="T14" fmla="*/ 178 w 1254"/>
                <a:gd name="T15" fmla="*/ 220 h 1096"/>
                <a:gd name="T16" fmla="*/ 178 w 1254"/>
                <a:gd name="T17" fmla="*/ 1095 h 1096"/>
                <a:gd name="T18" fmla="*/ 403 w 1254"/>
                <a:gd name="T19" fmla="*/ 1095 h 1096"/>
                <a:gd name="T20" fmla="*/ 403 w 1254"/>
                <a:gd name="T21" fmla="*/ 228 h 1096"/>
                <a:gd name="T22" fmla="*/ 975 w 1254"/>
                <a:gd name="T23" fmla="*/ 1095 h 1096"/>
                <a:gd name="T24" fmla="*/ 1253 w 1254"/>
                <a:gd name="T25" fmla="*/ 1095 h 1096"/>
                <a:gd name="T26" fmla="*/ 1253 w 1254"/>
                <a:gd name="T27" fmla="*/ 0 h 1096"/>
                <a:gd name="T28" fmla="*/ 1245 w 1254"/>
                <a:gd name="T29" fmla="*/ 0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4" h="1096">
                  <a:moveTo>
                    <a:pt x="1245" y="0"/>
                  </a:moveTo>
                  <a:lnTo>
                    <a:pt x="1033" y="0"/>
                  </a:lnTo>
                  <a:cubicBezTo>
                    <a:pt x="1033" y="0"/>
                    <a:pt x="1033" y="751"/>
                    <a:pt x="1033" y="829"/>
                  </a:cubicBezTo>
                  <a:cubicBezTo>
                    <a:pt x="992" y="763"/>
                    <a:pt x="485" y="0"/>
                    <a:pt x="485" y="0"/>
                  </a:cubicBezTo>
                  <a:lnTo>
                    <a:pt x="0" y="0"/>
                  </a:lnTo>
                  <a:lnTo>
                    <a:pt x="0" y="62"/>
                  </a:lnTo>
                  <a:lnTo>
                    <a:pt x="42" y="70"/>
                  </a:lnTo>
                  <a:cubicBezTo>
                    <a:pt x="170" y="91"/>
                    <a:pt x="178" y="95"/>
                    <a:pt x="178" y="220"/>
                  </a:cubicBezTo>
                  <a:lnTo>
                    <a:pt x="178" y="1095"/>
                  </a:lnTo>
                  <a:lnTo>
                    <a:pt x="403" y="1095"/>
                  </a:lnTo>
                  <a:cubicBezTo>
                    <a:pt x="403" y="1095"/>
                    <a:pt x="403" y="307"/>
                    <a:pt x="403" y="228"/>
                  </a:cubicBezTo>
                  <a:cubicBezTo>
                    <a:pt x="448" y="294"/>
                    <a:pt x="975" y="1095"/>
                    <a:pt x="975" y="1095"/>
                  </a:cubicBezTo>
                  <a:lnTo>
                    <a:pt x="1253" y="1095"/>
                  </a:lnTo>
                  <a:lnTo>
                    <a:pt x="1253" y="0"/>
                  </a:lnTo>
                  <a:lnTo>
                    <a:pt x="124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24" name="Freeform 20">
              <a:extLst>
                <a:ext uri="{FF2B5EF4-FFF2-40B4-BE49-F238E27FC236}">
                  <a16:creationId xmlns:a16="http://schemas.microsoft.com/office/drawing/2014/main" id="{7930FE47-F93B-4EAA-91BC-F6D2CBA176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3838" y="4200525"/>
              <a:ext cx="266700" cy="287338"/>
            </a:xfrm>
            <a:custGeom>
              <a:avLst/>
              <a:gdLst>
                <a:gd name="T0" fmla="*/ 390 w 740"/>
                <a:gd name="T1" fmla="*/ 0 h 797"/>
                <a:gd name="T2" fmla="*/ 0 w 740"/>
                <a:gd name="T3" fmla="*/ 373 h 797"/>
                <a:gd name="T4" fmla="*/ 456 w 740"/>
                <a:gd name="T5" fmla="*/ 796 h 797"/>
                <a:gd name="T6" fmla="*/ 714 w 740"/>
                <a:gd name="T7" fmla="*/ 755 h 797"/>
                <a:gd name="T8" fmla="*/ 726 w 740"/>
                <a:gd name="T9" fmla="*/ 751 h 797"/>
                <a:gd name="T10" fmla="*/ 726 w 740"/>
                <a:gd name="T11" fmla="*/ 651 h 797"/>
                <a:gd name="T12" fmla="*/ 705 w 740"/>
                <a:gd name="T13" fmla="*/ 660 h 797"/>
                <a:gd name="T14" fmla="*/ 539 w 740"/>
                <a:gd name="T15" fmla="*/ 684 h 797"/>
                <a:gd name="T16" fmla="*/ 228 w 740"/>
                <a:gd name="T17" fmla="*/ 332 h 797"/>
                <a:gd name="T18" fmla="*/ 739 w 740"/>
                <a:gd name="T19" fmla="*/ 332 h 797"/>
                <a:gd name="T20" fmla="*/ 739 w 740"/>
                <a:gd name="T21" fmla="*/ 315 h 797"/>
                <a:gd name="T22" fmla="*/ 390 w 740"/>
                <a:gd name="T23" fmla="*/ 0 h 797"/>
                <a:gd name="T24" fmla="*/ 386 w 740"/>
                <a:gd name="T25" fmla="*/ 83 h 797"/>
                <a:gd name="T26" fmla="*/ 531 w 740"/>
                <a:gd name="T27" fmla="*/ 236 h 797"/>
                <a:gd name="T28" fmla="*/ 228 w 740"/>
                <a:gd name="T29" fmla="*/ 236 h 797"/>
                <a:gd name="T30" fmla="*/ 386 w 740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0" h="797">
                  <a:moveTo>
                    <a:pt x="390" y="0"/>
                  </a:moveTo>
                  <a:cubicBezTo>
                    <a:pt x="129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7"/>
                    <a:pt x="714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39" y="684"/>
                  </a:cubicBezTo>
                  <a:cubicBezTo>
                    <a:pt x="315" y="684"/>
                    <a:pt x="232" y="498"/>
                    <a:pt x="228" y="332"/>
                  </a:cubicBezTo>
                  <a:lnTo>
                    <a:pt x="739" y="332"/>
                  </a:lnTo>
                  <a:lnTo>
                    <a:pt x="739" y="315"/>
                  </a:lnTo>
                  <a:cubicBezTo>
                    <a:pt x="739" y="104"/>
                    <a:pt x="622" y="0"/>
                    <a:pt x="390" y="0"/>
                  </a:cubicBezTo>
                  <a:close/>
                  <a:moveTo>
                    <a:pt x="386" y="83"/>
                  </a:moveTo>
                  <a:cubicBezTo>
                    <a:pt x="498" y="83"/>
                    <a:pt x="527" y="162"/>
                    <a:pt x="531" y="236"/>
                  </a:cubicBezTo>
                  <a:lnTo>
                    <a:pt x="228" y="236"/>
                  </a:lnTo>
                  <a:cubicBezTo>
                    <a:pt x="232" y="187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25" name="Freeform 21">
              <a:extLst>
                <a:ext uri="{FF2B5EF4-FFF2-40B4-BE49-F238E27FC236}">
                  <a16:creationId xmlns:a16="http://schemas.microsoft.com/office/drawing/2014/main" id="{1FA1315F-88D2-4DB5-BC48-EC8E9FA379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4075" y="4121150"/>
              <a:ext cx="212725" cy="366713"/>
            </a:xfrm>
            <a:custGeom>
              <a:avLst/>
              <a:gdLst>
                <a:gd name="T0" fmla="*/ 141 w 590"/>
                <a:gd name="T1" fmla="*/ 237 h 1017"/>
                <a:gd name="T2" fmla="*/ 0 w 590"/>
                <a:gd name="T3" fmla="*/ 237 h 1017"/>
                <a:gd name="T4" fmla="*/ 0 w 590"/>
                <a:gd name="T5" fmla="*/ 328 h 1017"/>
                <a:gd name="T6" fmla="*/ 141 w 590"/>
                <a:gd name="T7" fmla="*/ 328 h 1017"/>
                <a:gd name="T8" fmla="*/ 141 w 590"/>
                <a:gd name="T9" fmla="*/ 797 h 1017"/>
                <a:gd name="T10" fmla="*/ 427 w 590"/>
                <a:gd name="T11" fmla="*/ 1016 h 1017"/>
                <a:gd name="T12" fmla="*/ 551 w 590"/>
                <a:gd name="T13" fmla="*/ 1004 h 1017"/>
                <a:gd name="T14" fmla="*/ 564 w 590"/>
                <a:gd name="T15" fmla="*/ 1004 h 1017"/>
                <a:gd name="T16" fmla="*/ 564 w 590"/>
                <a:gd name="T17" fmla="*/ 909 h 1017"/>
                <a:gd name="T18" fmla="*/ 547 w 590"/>
                <a:gd name="T19" fmla="*/ 913 h 1017"/>
                <a:gd name="T20" fmla="*/ 485 w 590"/>
                <a:gd name="T21" fmla="*/ 917 h 1017"/>
                <a:gd name="T22" fmla="*/ 352 w 590"/>
                <a:gd name="T23" fmla="*/ 772 h 1017"/>
                <a:gd name="T24" fmla="*/ 352 w 590"/>
                <a:gd name="T25" fmla="*/ 328 h 1017"/>
                <a:gd name="T26" fmla="*/ 589 w 590"/>
                <a:gd name="T27" fmla="*/ 328 h 1017"/>
                <a:gd name="T28" fmla="*/ 589 w 590"/>
                <a:gd name="T29" fmla="*/ 237 h 1017"/>
                <a:gd name="T30" fmla="*/ 352 w 590"/>
                <a:gd name="T31" fmla="*/ 237 h 1017"/>
                <a:gd name="T32" fmla="*/ 352 w 590"/>
                <a:gd name="T33" fmla="*/ 0 h 1017"/>
                <a:gd name="T34" fmla="*/ 141 w 590"/>
                <a:gd name="T35" fmla="*/ 0 h 1017"/>
                <a:gd name="T36" fmla="*/ 141 w 590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0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69" y="1016"/>
                    <a:pt x="427" y="1016"/>
                  </a:cubicBezTo>
                  <a:cubicBezTo>
                    <a:pt x="464" y="1016"/>
                    <a:pt x="506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1" y="917"/>
                    <a:pt x="510" y="917"/>
                    <a:pt x="485" y="917"/>
                  </a:cubicBezTo>
                  <a:cubicBezTo>
                    <a:pt x="361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9" y="328"/>
                  </a:lnTo>
                  <a:lnTo>
                    <a:pt x="589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26" name="Freeform 22">
              <a:extLst>
                <a:ext uri="{FF2B5EF4-FFF2-40B4-BE49-F238E27FC236}">
                  <a16:creationId xmlns:a16="http://schemas.microsoft.com/office/drawing/2014/main" id="{0E8FD549-62B5-4682-8111-5276E6AAC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0063" y="4206875"/>
              <a:ext cx="331787" cy="274638"/>
            </a:xfrm>
            <a:custGeom>
              <a:avLst/>
              <a:gdLst>
                <a:gd name="T0" fmla="*/ 705 w 921"/>
                <a:gd name="T1" fmla="*/ 248 h 764"/>
                <a:gd name="T2" fmla="*/ 920 w 921"/>
                <a:gd name="T3" fmla="*/ 0 h 764"/>
                <a:gd name="T4" fmla="*/ 701 w 921"/>
                <a:gd name="T5" fmla="*/ 0 h 764"/>
                <a:gd name="T6" fmla="*/ 497 w 921"/>
                <a:gd name="T7" fmla="*/ 236 h 764"/>
                <a:gd name="T8" fmla="*/ 319 w 921"/>
                <a:gd name="T9" fmla="*/ 0 h 764"/>
                <a:gd name="T10" fmla="*/ 0 w 921"/>
                <a:gd name="T11" fmla="*/ 0 h 764"/>
                <a:gd name="T12" fmla="*/ 0 w 921"/>
                <a:gd name="T13" fmla="*/ 62 h 764"/>
                <a:gd name="T14" fmla="*/ 12 w 921"/>
                <a:gd name="T15" fmla="*/ 62 h 764"/>
                <a:gd name="T16" fmla="*/ 211 w 921"/>
                <a:gd name="T17" fmla="*/ 178 h 764"/>
                <a:gd name="T18" fmla="*/ 344 w 921"/>
                <a:gd name="T19" fmla="*/ 352 h 764"/>
                <a:gd name="T20" fmla="*/ 128 w 921"/>
                <a:gd name="T21" fmla="*/ 601 h 764"/>
                <a:gd name="T22" fmla="*/ 348 w 921"/>
                <a:gd name="T23" fmla="*/ 601 h 764"/>
                <a:gd name="T24" fmla="*/ 443 w 921"/>
                <a:gd name="T25" fmla="*/ 489 h 764"/>
                <a:gd name="T26" fmla="*/ 651 w 921"/>
                <a:gd name="T27" fmla="*/ 763 h 764"/>
                <a:gd name="T28" fmla="*/ 900 w 921"/>
                <a:gd name="T29" fmla="*/ 763 h 764"/>
                <a:gd name="T30" fmla="*/ 506 w 921"/>
                <a:gd name="T31" fmla="*/ 248 h 764"/>
                <a:gd name="T32" fmla="*/ 705 w 921"/>
                <a:gd name="T33" fmla="*/ 248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21" h="764">
                  <a:moveTo>
                    <a:pt x="705" y="248"/>
                  </a:moveTo>
                  <a:lnTo>
                    <a:pt x="920" y="0"/>
                  </a:lnTo>
                  <a:lnTo>
                    <a:pt x="701" y="0"/>
                  </a:lnTo>
                  <a:lnTo>
                    <a:pt x="497" y="236"/>
                  </a:lnTo>
                  <a:lnTo>
                    <a:pt x="319" y="0"/>
                  </a:lnTo>
                  <a:lnTo>
                    <a:pt x="0" y="0"/>
                  </a:lnTo>
                  <a:lnTo>
                    <a:pt x="0" y="62"/>
                  </a:lnTo>
                  <a:lnTo>
                    <a:pt x="12" y="62"/>
                  </a:lnTo>
                  <a:cubicBezTo>
                    <a:pt x="120" y="70"/>
                    <a:pt x="145" y="87"/>
                    <a:pt x="211" y="178"/>
                  </a:cubicBezTo>
                  <a:lnTo>
                    <a:pt x="344" y="352"/>
                  </a:lnTo>
                  <a:lnTo>
                    <a:pt x="128" y="601"/>
                  </a:lnTo>
                  <a:lnTo>
                    <a:pt x="348" y="601"/>
                  </a:lnTo>
                  <a:lnTo>
                    <a:pt x="443" y="489"/>
                  </a:lnTo>
                  <a:lnTo>
                    <a:pt x="651" y="763"/>
                  </a:lnTo>
                  <a:lnTo>
                    <a:pt x="900" y="763"/>
                  </a:lnTo>
                  <a:lnTo>
                    <a:pt x="506" y="248"/>
                  </a:lnTo>
                  <a:lnTo>
                    <a:pt x="705" y="2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27" name="Freeform 23">
              <a:extLst>
                <a:ext uri="{FF2B5EF4-FFF2-40B4-BE49-F238E27FC236}">
                  <a16:creationId xmlns:a16="http://schemas.microsoft.com/office/drawing/2014/main" id="{2723CCF9-34E9-4F6F-A2CB-35539C1EEC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5500" y="4010025"/>
              <a:ext cx="176213" cy="111125"/>
            </a:xfrm>
            <a:custGeom>
              <a:avLst/>
              <a:gdLst>
                <a:gd name="T0" fmla="*/ 224 w 490"/>
                <a:gd name="T1" fmla="*/ 307 h 308"/>
                <a:gd name="T2" fmla="*/ 0 w 490"/>
                <a:gd name="T3" fmla="*/ 307 h 308"/>
                <a:gd name="T4" fmla="*/ 269 w 490"/>
                <a:gd name="T5" fmla="*/ 0 h 308"/>
                <a:gd name="T6" fmla="*/ 489 w 490"/>
                <a:gd name="T7" fmla="*/ 0 h 308"/>
                <a:gd name="T8" fmla="*/ 224 w 490"/>
                <a:gd name="T9" fmla="*/ 30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0" h="308">
                  <a:moveTo>
                    <a:pt x="224" y="307"/>
                  </a:moveTo>
                  <a:lnTo>
                    <a:pt x="0" y="307"/>
                  </a:lnTo>
                  <a:lnTo>
                    <a:pt x="269" y="0"/>
                  </a:lnTo>
                  <a:lnTo>
                    <a:pt x="489" y="0"/>
                  </a:lnTo>
                  <a:lnTo>
                    <a:pt x="224" y="30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</p:grpSp>
      <p:pic>
        <p:nvPicPr>
          <p:cNvPr id="68" name="Graphic 67">
            <a:extLst>
              <a:ext uri="{FF2B5EF4-FFF2-40B4-BE49-F238E27FC236}">
                <a16:creationId xmlns:a16="http://schemas.microsoft.com/office/drawing/2014/main" id="{6ACC0D47-CD69-A847-8C9B-9B3ED8E969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94" y="812800"/>
            <a:ext cx="559153" cy="4330700"/>
          </a:xfrm>
          <a:prstGeom prst="rect">
            <a:avLst/>
          </a:prstGeom>
        </p:spPr>
      </p:pic>
      <p:sp>
        <p:nvSpPr>
          <p:cNvPr id="56" name="Subtitle 2"/>
          <p:cNvSpPr>
            <a:spLocks noGrp="1"/>
          </p:cNvSpPr>
          <p:nvPr>
            <p:ph type="subTitle" idx="1"/>
          </p:nvPr>
        </p:nvSpPr>
        <p:spPr>
          <a:xfrm>
            <a:off x="681348" y="2388215"/>
            <a:ext cx="4286425" cy="461665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charset="2"/>
              <a:buNone/>
              <a:tabLst/>
              <a:defRPr sz="2400" b="1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/>
          </a:p>
        </p:txBody>
      </p:sp>
      <p:sp>
        <p:nvSpPr>
          <p:cNvPr id="57" name="Title 1"/>
          <p:cNvSpPr>
            <a:spLocks noGrp="1"/>
          </p:cNvSpPr>
          <p:nvPr>
            <p:ph type="ctrTitle"/>
          </p:nvPr>
        </p:nvSpPr>
        <p:spPr>
          <a:xfrm>
            <a:off x="681348" y="856681"/>
            <a:ext cx="7731312" cy="1483702"/>
          </a:xfrm>
          <a:prstGeom prst="rect">
            <a:avLst/>
          </a:prstGeom>
          <a:effectLst/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cap="none" baseline="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8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30001" y="4286819"/>
            <a:ext cx="3544411" cy="307777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1400" b="1" baseline="0">
                <a:solidFill>
                  <a:schemeClr val="tx1"/>
                </a:solidFill>
              </a:defRPr>
            </a:lvl1pPr>
            <a:lvl2pPr marL="280987" indent="0">
              <a:buNone/>
              <a:defRPr/>
            </a:lvl2pPr>
            <a:lvl3pPr marL="574675" indent="0">
              <a:buNone/>
              <a:defRPr/>
            </a:lvl3pPr>
            <a:lvl4pPr marL="855663" indent="0">
              <a:buNone/>
              <a:defRPr/>
            </a:lvl4pPr>
            <a:lvl5pPr marL="1090613" indent="0">
              <a:buNone/>
              <a:defRPr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7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730001" y="4516161"/>
            <a:ext cx="3544411" cy="461665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1200">
                <a:solidFill>
                  <a:schemeClr val="tx1"/>
                </a:solidFill>
              </a:defRPr>
            </a:lvl1pPr>
            <a:lvl2pPr marL="280987" indent="0">
              <a:buNone/>
              <a:defRPr/>
            </a:lvl2pPr>
            <a:lvl3pPr marL="574675" indent="0">
              <a:buNone/>
              <a:defRPr/>
            </a:lvl3pPr>
            <a:lvl4pPr marL="855663" indent="0">
              <a:buNone/>
              <a:defRPr/>
            </a:lvl4pPr>
            <a:lvl5pPr marL="1090613" indent="0">
              <a:buNone/>
              <a:defRPr/>
            </a:lvl5pPr>
          </a:lstStyle>
          <a:p>
            <a:pPr lvl="0"/>
            <a:r>
              <a:rPr lang="en-US"/>
              <a:t>Title/Department</a:t>
            </a:r>
            <a:br>
              <a:rPr lang="en-US"/>
            </a:br>
            <a:r>
              <a:rPr lang="en-US"/>
              <a:t>Date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D2AC4BD-00BA-4D52-B93C-66F8CCBF8DB7}"/>
              </a:ext>
            </a:extLst>
          </p:cNvPr>
          <p:cNvSpPr txBox="1"/>
          <p:nvPr userDrawn="1"/>
        </p:nvSpPr>
        <p:spPr>
          <a:xfrm>
            <a:off x="6641794" y="4911221"/>
            <a:ext cx="24625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>
                <a:solidFill>
                  <a:schemeClr val="bg1"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© Hitachi Vantara LLC 2021. All Rights Reserved.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7E5DB85-F7CD-4745-A438-50C3DA26EE80}"/>
              </a:ext>
            </a:extLst>
          </p:cNvPr>
          <p:cNvSpPr txBox="1"/>
          <p:nvPr userDrawn="1"/>
        </p:nvSpPr>
        <p:spPr>
          <a:xfrm>
            <a:off x="6641794" y="4911221"/>
            <a:ext cx="24625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>
                <a:solidFill>
                  <a:schemeClr val="bg1"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© Hitachi Vantara LLC 2021.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4529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ne glowing cube among white dim cubes">
            <a:extLst>
              <a:ext uri="{FF2B5EF4-FFF2-40B4-BE49-F238E27FC236}">
                <a16:creationId xmlns:a16="http://schemas.microsoft.com/office/drawing/2014/main" id="{2CE3475A-550D-46E7-B320-CB1A8BC7A0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" y="0"/>
            <a:ext cx="9140779" cy="5143500"/>
          </a:xfrm>
          <a:prstGeom prst="rect">
            <a:avLst/>
          </a:prstGeom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943FD5C-80B9-4BFF-92AB-A30C384AD84B}"/>
              </a:ext>
            </a:extLst>
          </p:cNvPr>
          <p:cNvGrpSpPr/>
          <p:nvPr userDrawn="1"/>
        </p:nvGrpSpPr>
        <p:grpSpPr>
          <a:xfrm>
            <a:off x="7580867" y="250774"/>
            <a:ext cx="1247901" cy="356665"/>
            <a:chOff x="2751138" y="3262313"/>
            <a:chExt cx="4665662" cy="1333500"/>
          </a:xfrm>
          <a:solidFill>
            <a:schemeClr val="bg1"/>
          </a:solidFill>
        </p:grpSpPr>
        <p:sp>
          <p:nvSpPr>
            <p:cNvPr id="105" name="Freeform 1">
              <a:extLst>
                <a:ext uri="{FF2B5EF4-FFF2-40B4-BE49-F238E27FC236}">
                  <a16:creationId xmlns:a16="http://schemas.microsoft.com/office/drawing/2014/main" id="{08612337-FBA0-4784-88CD-17ECC8E40B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013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4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06" name="Freeform 2">
              <a:extLst>
                <a:ext uri="{FF2B5EF4-FFF2-40B4-BE49-F238E27FC236}">
                  <a16:creationId xmlns:a16="http://schemas.microsoft.com/office/drawing/2014/main" id="{38965F6A-944A-492B-82ED-E9C3CEF5FE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3050" y="3275013"/>
              <a:ext cx="677863" cy="631825"/>
            </a:xfrm>
            <a:custGeom>
              <a:avLst/>
              <a:gdLst>
                <a:gd name="T0" fmla="*/ 1883 w 1884"/>
                <a:gd name="T1" fmla="*/ 0 h 1755"/>
                <a:gd name="T2" fmla="*/ 1883 w 1884"/>
                <a:gd name="T3" fmla="*/ 298 h 1755"/>
                <a:gd name="T4" fmla="*/ 1174 w 1884"/>
                <a:gd name="T5" fmla="*/ 298 h 1755"/>
                <a:gd name="T6" fmla="*/ 1174 w 1884"/>
                <a:gd name="T7" fmla="*/ 1754 h 1755"/>
                <a:gd name="T8" fmla="*/ 709 w 1884"/>
                <a:gd name="T9" fmla="*/ 1754 h 1755"/>
                <a:gd name="T10" fmla="*/ 709 w 1884"/>
                <a:gd name="T11" fmla="*/ 298 h 1755"/>
                <a:gd name="T12" fmla="*/ 0 w 1884"/>
                <a:gd name="T13" fmla="*/ 298 h 1755"/>
                <a:gd name="T14" fmla="*/ 0 w 1884"/>
                <a:gd name="T15" fmla="*/ 0 h 1755"/>
                <a:gd name="T16" fmla="*/ 1883 w 1884"/>
                <a:gd name="T17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4" h="1755">
                  <a:moveTo>
                    <a:pt x="1883" y="0"/>
                  </a:moveTo>
                  <a:cubicBezTo>
                    <a:pt x="1883" y="4"/>
                    <a:pt x="1883" y="298"/>
                    <a:pt x="1883" y="298"/>
                  </a:cubicBezTo>
                  <a:lnTo>
                    <a:pt x="1174" y="298"/>
                  </a:lnTo>
                  <a:lnTo>
                    <a:pt x="1174" y="1754"/>
                  </a:lnTo>
                  <a:lnTo>
                    <a:pt x="709" y="1754"/>
                  </a:lnTo>
                  <a:lnTo>
                    <a:pt x="709" y="298"/>
                  </a:lnTo>
                  <a:lnTo>
                    <a:pt x="0" y="298"/>
                  </a:lnTo>
                  <a:lnTo>
                    <a:pt x="0" y="0"/>
                  </a:lnTo>
                  <a:lnTo>
                    <a:pt x="188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07" name="Freeform 3">
              <a:extLst>
                <a:ext uri="{FF2B5EF4-FFF2-40B4-BE49-F238E27FC236}">
                  <a16:creationId xmlns:a16="http://schemas.microsoft.com/office/drawing/2014/main" id="{12F40986-A77D-4442-BE32-02E161AD8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4863" y="3275013"/>
              <a:ext cx="796925" cy="631825"/>
            </a:xfrm>
            <a:custGeom>
              <a:avLst/>
              <a:gdLst>
                <a:gd name="T0" fmla="*/ 2214 w 2215"/>
                <a:gd name="T1" fmla="*/ 1754 h 1755"/>
                <a:gd name="T2" fmla="*/ 1695 w 2215"/>
                <a:gd name="T3" fmla="*/ 1754 h 1755"/>
                <a:gd name="T4" fmla="*/ 1542 w 2215"/>
                <a:gd name="T5" fmla="*/ 1377 h 1755"/>
                <a:gd name="T6" fmla="*/ 672 w 2215"/>
                <a:gd name="T7" fmla="*/ 1377 h 1755"/>
                <a:gd name="T8" fmla="*/ 518 w 2215"/>
                <a:gd name="T9" fmla="*/ 1754 h 1755"/>
                <a:gd name="T10" fmla="*/ 0 w 2215"/>
                <a:gd name="T11" fmla="*/ 1754 h 1755"/>
                <a:gd name="T12" fmla="*/ 825 w 2215"/>
                <a:gd name="T13" fmla="*/ 0 h 1755"/>
                <a:gd name="T14" fmla="*/ 1392 w 2215"/>
                <a:gd name="T15" fmla="*/ 0 h 1755"/>
                <a:gd name="T16" fmla="*/ 2214 w 2215"/>
                <a:gd name="T17" fmla="*/ 1754 h 1755"/>
                <a:gd name="T18" fmla="*/ 788 w 2215"/>
                <a:gd name="T19" fmla="*/ 1095 h 1755"/>
                <a:gd name="T20" fmla="*/ 1434 w 2215"/>
                <a:gd name="T21" fmla="*/ 1095 h 1755"/>
                <a:gd name="T22" fmla="*/ 1107 w 2215"/>
                <a:gd name="T23" fmla="*/ 298 h 1755"/>
                <a:gd name="T24" fmla="*/ 788 w 2215"/>
                <a:gd name="T25" fmla="*/ 1095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15" h="1755">
                  <a:moveTo>
                    <a:pt x="2214" y="1754"/>
                  </a:moveTo>
                  <a:cubicBezTo>
                    <a:pt x="2214" y="1754"/>
                    <a:pt x="1691" y="1754"/>
                    <a:pt x="1695" y="1754"/>
                  </a:cubicBezTo>
                  <a:lnTo>
                    <a:pt x="1542" y="1377"/>
                  </a:lnTo>
                  <a:lnTo>
                    <a:pt x="672" y="1377"/>
                  </a:lnTo>
                  <a:cubicBezTo>
                    <a:pt x="672" y="1377"/>
                    <a:pt x="522" y="1754"/>
                    <a:pt x="518" y="1754"/>
                  </a:cubicBezTo>
                  <a:lnTo>
                    <a:pt x="0" y="1754"/>
                  </a:lnTo>
                  <a:lnTo>
                    <a:pt x="825" y="0"/>
                  </a:lnTo>
                  <a:lnTo>
                    <a:pt x="1392" y="0"/>
                  </a:lnTo>
                  <a:lnTo>
                    <a:pt x="2214" y="1754"/>
                  </a:lnTo>
                  <a:close/>
                  <a:moveTo>
                    <a:pt x="788" y="1095"/>
                  </a:moveTo>
                  <a:lnTo>
                    <a:pt x="1434" y="1095"/>
                  </a:lnTo>
                  <a:lnTo>
                    <a:pt x="1107" y="298"/>
                  </a:lnTo>
                  <a:lnTo>
                    <a:pt x="788" y="109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08" name="Freeform 4">
              <a:extLst>
                <a:ext uri="{FF2B5EF4-FFF2-40B4-BE49-F238E27FC236}">
                  <a16:creationId xmlns:a16="http://schemas.microsoft.com/office/drawing/2014/main" id="{29F7FA13-0514-4F44-B9A9-77F5B7E47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5000" y="3275013"/>
              <a:ext cx="166688" cy="631825"/>
            </a:xfrm>
            <a:custGeom>
              <a:avLst/>
              <a:gdLst>
                <a:gd name="T0" fmla="*/ 232 w 465"/>
                <a:gd name="T1" fmla="*/ 1754 h 1755"/>
                <a:gd name="T2" fmla="*/ 0 w 465"/>
                <a:gd name="T3" fmla="*/ 1754 h 1755"/>
                <a:gd name="T4" fmla="*/ 0 w 465"/>
                <a:gd name="T5" fmla="*/ 0 h 1755"/>
                <a:gd name="T6" fmla="*/ 464 w 465"/>
                <a:gd name="T7" fmla="*/ 0 h 1755"/>
                <a:gd name="T8" fmla="*/ 464 w 465"/>
                <a:gd name="T9" fmla="*/ 1754 h 1755"/>
                <a:gd name="T10" fmla="*/ 232 w 465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5" h="1755">
                  <a:moveTo>
                    <a:pt x="232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4" y="0"/>
                  </a:lnTo>
                  <a:lnTo>
                    <a:pt x="464" y="1754"/>
                  </a:lnTo>
                  <a:lnTo>
                    <a:pt x="232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09" name="Freeform 5">
              <a:extLst>
                <a:ext uri="{FF2B5EF4-FFF2-40B4-BE49-F238E27FC236}">
                  <a16:creationId xmlns:a16="http://schemas.microsoft.com/office/drawing/2014/main" id="{7094C54D-FAC4-42CA-A7BA-E4EAAECE3D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958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5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10" name="Freeform 6">
              <a:extLst>
                <a:ext uri="{FF2B5EF4-FFF2-40B4-BE49-F238E27FC236}">
                  <a16:creationId xmlns:a16="http://schemas.microsoft.com/office/drawing/2014/main" id="{A95555B9-EB63-4515-8E6D-0749368C3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4450" y="3275013"/>
              <a:ext cx="168275" cy="631825"/>
            </a:xfrm>
            <a:custGeom>
              <a:avLst/>
              <a:gdLst>
                <a:gd name="T0" fmla="*/ 233 w 466"/>
                <a:gd name="T1" fmla="*/ 1754 h 1755"/>
                <a:gd name="T2" fmla="*/ 0 w 466"/>
                <a:gd name="T3" fmla="*/ 1754 h 1755"/>
                <a:gd name="T4" fmla="*/ 0 w 466"/>
                <a:gd name="T5" fmla="*/ 0 h 1755"/>
                <a:gd name="T6" fmla="*/ 465 w 466"/>
                <a:gd name="T7" fmla="*/ 0 h 1755"/>
                <a:gd name="T8" fmla="*/ 465 w 466"/>
                <a:gd name="T9" fmla="*/ 1754 h 1755"/>
                <a:gd name="T10" fmla="*/ 233 w 466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6" h="1755">
                  <a:moveTo>
                    <a:pt x="233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5" y="0"/>
                  </a:lnTo>
                  <a:lnTo>
                    <a:pt x="465" y="1754"/>
                  </a:lnTo>
                  <a:lnTo>
                    <a:pt x="233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11" name="Freeform 7">
              <a:extLst>
                <a:ext uri="{FF2B5EF4-FFF2-40B4-BE49-F238E27FC236}">
                  <a16:creationId xmlns:a16="http://schemas.microsoft.com/office/drawing/2014/main" id="{057EF457-E7B0-4866-87D2-6724AD455F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3213" y="3262313"/>
              <a:ext cx="715962" cy="663575"/>
            </a:xfrm>
            <a:custGeom>
              <a:avLst/>
              <a:gdLst>
                <a:gd name="T0" fmla="*/ 62 w 1988"/>
                <a:gd name="T1" fmla="*/ 1307 h 1842"/>
                <a:gd name="T2" fmla="*/ 0 w 1988"/>
                <a:gd name="T3" fmla="*/ 933 h 1842"/>
                <a:gd name="T4" fmla="*/ 120 w 1988"/>
                <a:gd name="T5" fmla="*/ 423 h 1842"/>
                <a:gd name="T6" fmla="*/ 518 w 1988"/>
                <a:gd name="T7" fmla="*/ 91 h 1842"/>
                <a:gd name="T8" fmla="*/ 1033 w 1988"/>
                <a:gd name="T9" fmla="*/ 0 h 1842"/>
                <a:gd name="T10" fmla="*/ 1618 w 1988"/>
                <a:gd name="T11" fmla="*/ 125 h 1842"/>
                <a:gd name="T12" fmla="*/ 1950 w 1988"/>
                <a:gd name="T13" fmla="*/ 531 h 1842"/>
                <a:gd name="T14" fmla="*/ 1966 w 1988"/>
                <a:gd name="T15" fmla="*/ 643 h 1842"/>
                <a:gd name="T16" fmla="*/ 1481 w 1988"/>
                <a:gd name="T17" fmla="*/ 643 h 1842"/>
                <a:gd name="T18" fmla="*/ 1456 w 1988"/>
                <a:gd name="T19" fmla="*/ 506 h 1842"/>
                <a:gd name="T20" fmla="*/ 1240 w 1988"/>
                <a:gd name="T21" fmla="*/ 303 h 1842"/>
                <a:gd name="T22" fmla="*/ 1037 w 1988"/>
                <a:gd name="T23" fmla="*/ 274 h 1842"/>
                <a:gd name="T24" fmla="*/ 809 w 1988"/>
                <a:gd name="T25" fmla="*/ 315 h 1842"/>
                <a:gd name="T26" fmla="*/ 556 w 1988"/>
                <a:gd name="T27" fmla="*/ 573 h 1842"/>
                <a:gd name="T28" fmla="*/ 494 w 1988"/>
                <a:gd name="T29" fmla="*/ 942 h 1842"/>
                <a:gd name="T30" fmla="*/ 539 w 1988"/>
                <a:gd name="T31" fmla="*/ 1249 h 1842"/>
                <a:gd name="T32" fmla="*/ 792 w 1988"/>
                <a:gd name="T33" fmla="*/ 1527 h 1842"/>
                <a:gd name="T34" fmla="*/ 1041 w 1988"/>
                <a:gd name="T35" fmla="*/ 1572 h 1842"/>
                <a:gd name="T36" fmla="*/ 1257 w 1988"/>
                <a:gd name="T37" fmla="*/ 1539 h 1842"/>
                <a:gd name="T38" fmla="*/ 1460 w 1988"/>
                <a:gd name="T39" fmla="*/ 1356 h 1842"/>
                <a:gd name="T40" fmla="*/ 1497 w 1988"/>
                <a:gd name="T41" fmla="*/ 1170 h 1842"/>
                <a:gd name="T42" fmla="*/ 1987 w 1988"/>
                <a:gd name="T43" fmla="*/ 1170 h 1842"/>
                <a:gd name="T44" fmla="*/ 1962 w 1988"/>
                <a:gd name="T45" fmla="*/ 1336 h 1842"/>
                <a:gd name="T46" fmla="*/ 1638 w 1988"/>
                <a:gd name="T47" fmla="*/ 1721 h 1842"/>
                <a:gd name="T48" fmla="*/ 1041 w 1988"/>
                <a:gd name="T49" fmla="*/ 1841 h 1842"/>
                <a:gd name="T50" fmla="*/ 568 w 1988"/>
                <a:gd name="T51" fmla="*/ 1771 h 1842"/>
                <a:gd name="T52" fmla="*/ 62 w 1988"/>
                <a:gd name="T53" fmla="*/ 1307 h 1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88" h="1842">
                  <a:moveTo>
                    <a:pt x="62" y="1307"/>
                  </a:moveTo>
                  <a:cubicBezTo>
                    <a:pt x="21" y="1191"/>
                    <a:pt x="0" y="1066"/>
                    <a:pt x="0" y="933"/>
                  </a:cubicBezTo>
                  <a:cubicBezTo>
                    <a:pt x="0" y="751"/>
                    <a:pt x="33" y="573"/>
                    <a:pt x="120" y="423"/>
                  </a:cubicBezTo>
                  <a:cubicBezTo>
                    <a:pt x="211" y="270"/>
                    <a:pt x="348" y="154"/>
                    <a:pt x="518" y="91"/>
                  </a:cubicBezTo>
                  <a:cubicBezTo>
                    <a:pt x="680" y="33"/>
                    <a:pt x="850" y="0"/>
                    <a:pt x="1033" y="0"/>
                  </a:cubicBezTo>
                  <a:cubicBezTo>
                    <a:pt x="1240" y="0"/>
                    <a:pt x="1439" y="46"/>
                    <a:pt x="1618" y="125"/>
                  </a:cubicBezTo>
                  <a:cubicBezTo>
                    <a:pt x="1784" y="195"/>
                    <a:pt x="1912" y="349"/>
                    <a:pt x="1950" y="531"/>
                  </a:cubicBezTo>
                  <a:cubicBezTo>
                    <a:pt x="1958" y="568"/>
                    <a:pt x="1962" y="606"/>
                    <a:pt x="1966" y="643"/>
                  </a:cubicBezTo>
                  <a:lnTo>
                    <a:pt x="1481" y="643"/>
                  </a:lnTo>
                  <a:cubicBezTo>
                    <a:pt x="1481" y="597"/>
                    <a:pt x="1472" y="552"/>
                    <a:pt x="1456" y="506"/>
                  </a:cubicBezTo>
                  <a:cubicBezTo>
                    <a:pt x="1419" y="411"/>
                    <a:pt x="1340" y="332"/>
                    <a:pt x="1240" y="303"/>
                  </a:cubicBezTo>
                  <a:cubicBezTo>
                    <a:pt x="1174" y="282"/>
                    <a:pt x="1107" y="274"/>
                    <a:pt x="1037" y="274"/>
                  </a:cubicBezTo>
                  <a:cubicBezTo>
                    <a:pt x="958" y="274"/>
                    <a:pt x="879" y="286"/>
                    <a:pt x="809" y="315"/>
                  </a:cubicBezTo>
                  <a:cubicBezTo>
                    <a:pt x="688" y="357"/>
                    <a:pt x="597" y="452"/>
                    <a:pt x="556" y="573"/>
                  </a:cubicBezTo>
                  <a:cubicBezTo>
                    <a:pt x="514" y="689"/>
                    <a:pt x="494" y="813"/>
                    <a:pt x="494" y="942"/>
                  </a:cubicBezTo>
                  <a:cubicBezTo>
                    <a:pt x="494" y="1050"/>
                    <a:pt x="510" y="1153"/>
                    <a:pt x="539" y="1249"/>
                  </a:cubicBezTo>
                  <a:cubicBezTo>
                    <a:pt x="572" y="1377"/>
                    <a:pt x="672" y="1481"/>
                    <a:pt x="792" y="1527"/>
                  </a:cubicBezTo>
                  <a:cubicBezTo>
                    <a:pt x="871" y="1556"/>
                    <a:pt x="954" y="1572"/>
                    <a:pt x="1041" y="1572"/>
                  </a:cubicBezTo>
                  <a:cubicBezTo>
                    <a:pt x="1116" y="1572"/>
                    <a:pt x="1186" y="1560"/>
                    <a:pt x="1257" y="1539"/>
                  </a:cubicBezTo>
                  <a:cubicBezTo>
                    <a:pt x="1348" y="1510"/>
                    <a:pt x="1423" y="1444"/>
                    <a:pt x="1460" y="1356"/>
                  </a:cubicBezTo>
                  <a:cubicBezTo>
                    <a:pt x="1485" y="1298"/>
                    <a:pt x="1497" y="1236"/>
                    <a:pt x="1497" y="1170"/>
                  </a:cubicBezTo>
                  <a:lnTo>
                    <a:pt x="1987" y="1170"/>
                  </a:lnTo>
                  <a:cubicBezTo>
                    <a:pt x="1983" y="1228"/>
                    <a:pt x="1974" y="1282"/>
                    <a:pt x="1962" y="1336"/>
                  </a:cubicBezTo>
                  <a:cubicBezTo>
                    <a:pt x="1920" y="1510"/>
                    <a:pt x="1800" y="1655"/>
                    <a:pt x="1638" y="1721"/>
                  </a:cubicBezTo>
                  <a:cubicBezTo>
                    <a:pt x="1456" y="1800"/>
                    <a:pt x="1253" y="1841"/>
                    <a:pt x="1041" y="1841"/>
                  </a:cubicBezTo>
                  <a:cubicBezTo>
                    <a:pt x="875" y="1841"/>
                    <a:pt x="718" y="1817"/>
                    <a:pt x="568" y="1771"/>
                  </a:cubicBezTo>
                  <a:cubicBezTo>
                    <a:pt x="336" y="1692"/>
                    <a:pt x="137" y="1527"/>
                    <a:pt x="62" y="13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12" name="Freeform 8">
              <a:extLst>
                <a:ext uri="{FF2B5EF4-FFF2-40B4-BE49-F238E27FC236}">
                  <a16:creationId xmlns:a16="http://schemas.microsoft.com/office/drawing/2014/main" id="{6BDE99BB-3B2C-4F8E-9813-437157CADA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1138" y="4083050"/>
              <a:ext cx="153987" cy="398463"/>
            </a:xfrm>
            <a:custGeom>
              <a:avLst/>
              <a:gdLst>
                <a:gd name="T0" fmla="*/ 415 w 428"/>
                <a:gd name="T1" fmla="*/ 0 h 1109"/>
                <a:gd name="T2" fmla="*/ 0 w 428"/>
                <a:gd name="T3" fmla="*/ 38 h 1109"/>
                <a:gd name="T4" fmla="*/ 0 w 428"/>
                <a:gd name="T5" fmla="*/ 100 h 1109"/>
                <a:gd name="T6" fmla="*/ 12 w 428"/>
                <a:gd name="T7" fmla="*/ 100 h 1109"/>
                <a:gd name="T8" fmla="*/ 178 w 428"/>
                <a:gd name="T9" fmla="*/ 241 h 1109"/>
                <a:gd name="T10" fmla="*/ 178 w 428"/>
                <a:gd name="T11" fmla="*/ 1108 h 1109"/>
                <a:gd name="T12" fmla="*/ 427 w 428"/>
                <a:gd name="T13" fmla="*/ 1108 h 1109"/>
                <a:gd name="T14" fmla="*/ 427 w 428"/>
                <a:gd name="T15" fmla="*/ 0 h 1109"/>
                <a:gd name="T16" fmla="*/ 415 w 428"/>
                <a:gd name="T17" fmla="*/ 0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8" h="1109">
                  <a:moveTo>
                    <a:pt x="415" y="0"/>
                  </a:moveTo>
                  <a:lnTo>
                    <a:pt x="0" y="38"/>
                  </a:lnTo>
                  <a:lnTo>
                    <a:pt x="0" y="100"/>
                  </a:lnTo>
                  <a:lnTo>
                    <a:pt x="12" y="100"/>
                  </a:lnTo>
                  <a:cubicBezTo>
                    <a:pt x="178" y="121"/>
                    <a:pt x="178" y="121"/>
                    <a:pt x="178" y="241"/>
                  </a:cubicBezTo>
                  <a:lnTo>
                    <a:pt x="178" y="1108"/>
                  </a:lnTo>
                  <a:lnTo>
                    <a:pt x="427" y="1108"/>
                  </a:lnTo>
                  <a:lnTo>
                    <a:pt x="427" y="0"/>
                  </a:lnTo>
                  <a:lnTo>
                    <a:pt x="41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13" name="Freeform 9">
              <a:extLst>
                <a:ext uri="{FF2B5EF4-FFF2-40B4-BE49-F238E27FC236}">
                  <a16:creationId xmlns:a16="http://schemas.microsoft.com/office/drawing/2014/main" id="{FA5468CB-E358-42C5-B5AF-621C3D185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6088" y="4198938"/>
              <a:ext cx="315912" cy="282575"/>
            </a:xfrm>
            <a:custGeom>
              <a:avLst/>
              <a:gdLst>
                <a:gd name="T0" fmla="*/ 643 w 876"/>
                <a:gd name="T1" fmla="*/ 4 h 785"/>
                <a:gd name="T2" fmla="*/ 353 w 876"/>
                <a:gd name="T3" fmla="*/ 170 h 785"/>
                <a:gd name="T4" fmla="*/ 353 w 876"/>
                <a:gd name="T5" fmla="*/ 0 h 785"/>
                <a:gd name="T6" fmla="*/ 336 w 876"/>
                <a:gd name="T7" fmla="*/ 4 h 785"/>
                <a:gd name="T8" fmla="*/ 0 w 876"/>
                <a:gd name="T9" fmla="*/ 58 h 785"/>
                <a:gd name="T10" fmla="*/ 0 w 876"/>
                <a:gd name="T11" fmla="*/ 116 h 785"/>
                <a:gd name="T12" fmla="*/ 17 w 876"/>
                <a:gd name="T13" fmla="*/ 116 h 785"/>
                <a:gd name="T14" fmla="*/ 145 w 876"/>
                <a:gd name="T15" fmla="*/ 240 h 785"/>
                <a:gd name="T16" fmla="*/ 145 w 876"/>
                <a:gd name="T17" fmla="*/ 784 h 785"/>
                <a:gd name="T18" fmla="*/ 353 w 876"/>
                <a:gd name="T19" fmla="*/ 784 h 785"/>
                <a:gd name="T20" fmla="*/ 353 w 876"/>
                <a:gd name="T21" fmla="*/ 386 h 785"/>
                <a:gd name="T22" fmla="*/ 560 w 876"/>
                <a:gd name="T23" fmla="*/ 141 h 785"/>
                <a:gd name="T24" fmla="*/ 664 w 876"/>
                <a:gd name="T25" fmla="*/ 361 h 785"/>
                <a:gd name="T26" fmla="*/ 664 w 876"/>
                <a:gd name="T27" fmla="*/ 784 h 785"/>
                <a:gd name="T28" fmla="*/ 871 w 876"/>
                <a:gd name="T29" fmla="*/ 784 h 785"/>
                <a:gd name="T30" fmla="*/ 871 w 876"/>
                <a:gd name="T31" fmla="*/ 240 h 785"/>
                <a:gd name="T32" fmla="*/ 643 w 876"/>
                <a:gd name="T33" fmla="*/ 4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6" h="785">
                  <a:moveTo>
                    <a:pt x="643" y="4"/>
                  </a:moveTo>
                  <a:cubicBezTo>
                    <a:pt x="490" y="4"/>
                    <a:pt x="398" y="108"/>
                    <a:pt x="353" y="170"/>
                  </a:cubicBezTo>
                  <a:cubicBezTo>
                    <a:pt x="353" y="112"/>
                    <a:pt x="353" y="0"/>
                    <a:pt x="353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7" y="116"/>
                  </a:lnTo>
                  <a:cubicBezTo>
                    <a:pt x="124" y="120"/>
                    <a:pt x="145" y="141"/>
                    <a:pt x="145" y="240"/>
                  </a:cubicBezTo>
                  <a:lnTo>
                    <a:pt x="145" y="784"/>
                  </a:lnTo>
                  <a:lnTo>
                    <a:pt x="353" y="784"/>
                  </a:lnTo>
                  <a:lnTo>
                    <a:pt x="353" y="386"/>
                  </a:lnTo>
                  <a:cubicBezTo>
                    <a:pt x="353" y="278"/>
                    <a:pt x="452" y="141"/>
                    <a:pt x="560" y="141"/>
                  </a:cubicBezTo>
                  <a:cubicBezTo>
                    <a:pt x="660" y="141"/>
                    <a:pt x="664" y="224"/>
                    <a:pt x="664" y="361"/>
                  </a:cubicBezTo>
                  <a:lnTo>
                    <a:pt x="664" y="784"/>
                  </a:lnTo>
                  <a:lnTo>
                    <a:pt x="871" y="784"/>
                  </a:lnTo>
                  <a:lnTo>
                    <a:pt x="871" y="240"/>
                  </a:lnTo>
                  <a:cubicBezTo>
                    <a:pt x="875" y="87"/>
                    <a:pt x="792" y="4"/>
                    <a:pt x="643" y="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14" name="Freeform 10">
              <a:extLst>
                <a:ext uri="{FF2B5EF4-FFF2-40B4-BE49-F238E27FC236}">
                  <a16:creationId xmlns:a16="http://schemas.microsoft.com/office/drawing/2014/main" id="{91D02031-3666-43A5-AD1A-BBB25DF53D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6138" y="4200525"/>
              <a:ext cx="212725" cy="288925"/>
            </a:xfrm>
            <a:custGeom>
              <a:avLst/>
              <a:gdLst>
                <a:gd name="T0" fmla="*/ 348 w 590"/>
                <a:gd name="T1" fmla="*/ 303 h 802"/>
                <a:gd name="T2" fmla="*/ 195 w 590"/>
                <a:gd name="T3" fmla="*/ 170 h 802"/>
                <a:gd name="T4" fmla="*/ 307 w 590"/>
                <a:gd name="T5" fmla="*/ 100 h 802"/>
                <a:gd name="T6" fmla="*/ 502 w 590"/>
                <a:gd name="T7" fmla="*/ 166 h 802"/>
                <a:gd name="T8" fmla="*/ 535 w 590"/>
                <a:gd name="T9" fmla="*/ 187 h 802"/>
                <a:gd name="T10" fmla="*/ 535 w 590"/>
                <a:gd name="T11" fmla="*/ 162 h 802"/>
                <a:gd name="T12" fmla="*/ 535 w 590"/>
                <a:gd name="T13" fmla="*/ 33 h 802"/>
                <a:gd name="T14" fmla="*/ 506 w 590"/>
                <a:gd name="T15" fmla="*/ 25 h 802"/>
                <a:gd name="T16" fmla="*/ 315 w 590"/>
                <a:gd name="T17" fmla="*/ 0 h 802"/>
                <a:gd name="T18" fmla="*/ 0 w 590"/>
                <a:gd name="T19" fmla="*/ 224 h 802"/>
                <a:gd name="T20" fmla="*/ 228 w 590"/>
                <a:gd name="T21" fmla="*/ 465 h 802"/>
                <a:gd name="T22" fmla="*/ 390 w 590"/>
                <a:gd name="T23" fmla="*/ 606 h 802"/>
                <a:gd name="T24" fmla="*/ 249 w 590"/>
                <a:gd name="T25" fmla="*/ 697 h 802"/>
                <a:gd name="T26" fmla="*/ 20 w 590"/>
                <a:gd name="T27" fmla="*/ 618 h 802"/>
                <a:gd name="T28" fmla="*/ 0 w 590"/>
                <a:gd name="T29" fmla="*/ 606 h 802"/>
                <a:gd name="T30" fmla="*/ 0 w 590"/>
                <a:gd name="T31" fmla="*/ 767 h 802"/>
                <a:gd name="T32" fmla="*/ 16 w 590"/>
                <a:gd name="T33" fmla="*/ 771 h 802"/>
                <a:gd name="T34" fmla="*/ 244 w 590"/>
                <a:gd name="T35" fmla="*/ 801 h 802"/>
                <a:gd name="T36" fmla="*/ 580 w 590"/>
                <a:gd name="T37" fmla="*/ 568 h 802"/>
                <a:gd name="T38" fmla="*/ 348 w 590"/>
                <a:gd name="T39" fmla="*/ 303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90" h="802">
                  <a:moveTo>
                    <a:pt x="348" y="303"/>
                  </a:moveTo>
                  <a:cubicBezTo>
                    <a:pt x="265" y="261"/>
                    <a:pt x="195" y="228"/>
                    <a:pt x="195" y="170"/>
                  </a:cubicBezTo>
                  <a:cubicBezTo>
                    <a:pt x="195" y="104"/>
                    <a:pt x="274" y="100"/>
                    <a:pt x="307" y="100"/>
                  </a:cubicBezTo>
                  <a:cubicBezTo>
                    <a:pt x="394" y="100"/>
                    <a:pt x="468" y="145"/>
                    <a:pt x="502" y="166"/>
                  </a:cubicBezTo>
                  <a:lnTo>
                    <a:pt x="535" y="187"/>
                  </a:lnTo>
                  <a:lnTo>
                    <a:pt x="535" y="162"/>
                  </a:lnTo>
                  <a:lnTo>
                    <a:pt x="535" y="33"/>
                  </a:lnTo>
                  <a:lnTo>
                    <a:pt x="506" y="25"/>
                  </a:lnTo>
                  <a:cubicBezTo>
                    <a:pt x="468" y="17"/>
                    <a:pt x="398" y="0"/>
                    <a:pt x="315" y="0"/>
                  </a:cubicBezTo>
                  <a:cubicBezTo>
                    <a:pt x="120" y="0"/>
                    <a:pt x="0" y="83"/>
                    <a:pt x="0" y="224"/>
                  </a:cubicBezTo>
                  <a:cubicBezTo>
                    <a:pt x="0" y="353"/>
                    <a:pt x="124" y="411"/>
                    <a:pt x="228" y="465"/>
                  </a:cubicBezTo>
                  <a:cubicBezTo>
                    <a:pt x="311" y="506"/>
                    <a:pt x="390" y="543"/>
                    <a:pt x="390" y="606"/>
                  </a:cubicBezTo>
                  <a:cubicBezTo>
                    <a:pt x="390" y="664"/>
                    <a:pt x="340" y="697"/>
                    <a:pt x="249" y="697"/>
                  </a:cubicBezTo>
                  <a:cubicBezTo>
                    <a:pt x="149" y="697"/>
                    <a:pt x="70" y="647"/>
                    <a:pt x="20" y="618"/>
                  </a:cubicBezTo>
                  <a:lnTo>
                    <a:pt x="0" y="606"/>
                  </a:lnTo>
                  <a:lnTo>
                    <a:pt x="0" y="767"/>
                  </a:lnTo>
                  <a:lnTo>
                    <a:pt x="16" y="771"/>
                  </a:lnTo>
                  <a:cubicBezTo>
                    <a:pt x="58" y="780"/>
                    <a:pt x="137" y="801"/>
                    <a:pt x="244" y="801"/>
                  </a:cubicBezTo>
                  <a:cubicBezTo>
                    <a:pt x="456" y="801"/>
                    <a:pt x="580" y="713"/>
                    <a:pt x="580" y="568"/>
                  </a:cubicBezTo>
                  <a:cubicBezTo>
                    <a:pt x="589" y="419"/>
                    <a:pt x="460" y="357"/>
                    <a:pt x="348" y="30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15" name="Freeform 11">
              <a:extLst>
                <a:ext uri="{FF2B5EF4-FFF2-40B4-BE49-F238E27FC236}">
                  <a16:creationId xmlns:a16="http://schemas.microsoft.com/office/drawing/2014/main" id="{3BB53337-09B0-4EE7-B5B5-AA11BDE520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5375" y="4198938"/>
              <a:ext cx="325438" cy="396875"/>
            </a:xfrm>
            <a:custGeom>
              <a:avLst/>
              <a:gdLst>
                <a:gd name="T0" fmla="*/ 577 w 906"/>
                <a:gd name="T1" fmla="*/ 4 h 1104"/>
                <a:gd name="T2" fmla="*/ 357 w 906"/>
                <a:gd name="T3" fmla="*/ 112 h 1104"/>
                <a:gd name="T4" fmla="*/ 357 w 906"/>
                <a:gd name="T5" fmla="*/ 0 h 1104"/>
                <a:gd name="T6" fmla="*/ 336 w 906"/>
                <a:gd name="T7" fmla="*/ 4 h 1104"/>
                <a:gd name="T8" fmla="*/ 0 w 906"/>
                <a:gd name="T9" fmla="*/ 58 h 1104"/>
                <a:gd name="T10" fmla="*/ 0 w 906"/>
                <a:gd name="T11" fmla="*/ 116 h 1104"/>
                <a:gd name="T12" fmla="*/ 13 w 906"/>
                <a:gd name="T13" fmla="*/ 116 h 1104"/>
                <a:gd name="T14" fmla="*/ 137 w 906"/>
                <a:gd name="T15" fmla="*/ 240 h 1104"/>
                <a:gd name="T16" fmla="*/ 137 w 906"/>
                <a:gd name="T17" fmla="*/ 1103 h 1104"/>
                <a:gd name="T18" fmla="*/ 345 w 906"/>
                <a:gd name="T19" fmla="*/ 1103 h 1104"/>
                <a:gd name="T20" fmla="*/ 345 w 906"/>
                <a:gd name="T21" fmla="*/ 709 h 1104"/>
                <a:gd name="T22" fmla="*/ 560 w 906"/>
                <a:gd name="T23" fmla="*/ 800 h 1104"/>
                <a:gd name="T24" fmla="*/ 896 w 906"/>
                <a:gd name="T25" fmla="*/ 390 h 1104"/>
                <a:gd name="T26" fmla="*/ 577 w 906"/>
                <a:gd name="T27" fmla="*/ 4 h 1104"/>
                <a:gd name="T28" fmla="*/ 515 w 906"/>
                <a:gd name="T29" fmla="*/ 120 h 1104"/>
                <a:gd name="T30" fmla="*/ 672 w 906"/>
                <a:gd name="T31" fmla="*/ 394 h 1104"/>
                <a:gd name="T32" fmla="*/ 515 w 906"/>
                <a:gd name="T33" fmla="*/ 688 h 1104"/>
                <a:gd name="T34" fmla="*/ 349 w 906"/>
                <a:gd name="T35" fmla="*/ 456 h 1104"/>
                <a:gd name="T36" fmla="*/ 349 w 906"/>
                <a:gd name="T37" fmla="*/ 390 h 1104"/>
                <a:gd name="T38" fmla="*/ 515 w 906"/>
                <a:gd name="T39" fmla="*/ 120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6" h="1104">
                  <a:moveTo>
                    <a:pt x="577" y="4"/>
                  </a:moveTo>
                  <a:cubicBezTo>
                    <a:pt x="498" y="4"/>
                    <a:pt x="424" y="41"/>
                    <a:pt x="357" y="112"/>
                  </a:cubicBezTo>
                  <a:cubicBezTo>
                    <a:pt x="357" y="75"/>
                    <a:pt x="357" y="0"/>
                    <a:pt x="357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3" y="116"/>
                  </a:lnTo>
                  <a:cubicBezTo>
                    <a:pt x="117" y="120"/>
                    <a:pt x="137" y="141"/>
                    <a:pt x="137" y="240"/>
                  </a:cubicBezTo>
                  <a:lnTo>
                    <a:pt x="137" y="1103"/>
                  </a:lnTo>
                  <a:lnTo>
                    <a:pt x="345" y="1103"/>
                  </a:lnTo>
                  <a:cubicBezTo>
                    <a:pt x="345" y="1103"/>
                    <a:pt x="345" y="775"/>
                    <a:pt x="345" y="709"/>
                  </a:cubicBezTo>
                  <a:cubicBezTo>
                    <a:pt x="382" y="755"/>
                    <a:pt x="444" y="800"/>
                    <a:pt x="560" y="800"/>
                  </a:cubicBezTo>
                  <a:cubicBezTo>
                    <a:pt x="780" y="800"/>
                    <a:pt x="896" y="659"/>
                    <a:pt x="896" y="390"/>
                  </a:cubicBezTo>
                  <a:cubicBezTo>
                    <a:pt x="905" y="145"/>
                    <a:pt x="784" y="4"/>
                    <a:pt x="577" y="4"/>
                  </a:cubicBezTo>
                  <a:close/>
                  <a:moveTo>
                    <a:pt x="515" y="120"/>
                  </a:moveTo>
                  <a:cubicBezTo>
                    <a:pt x="656" y="120"/>
                    <a:pt x="672" y="274"/>
                    <a:pt x="672" y="394"/>
                  </a:cubicBezTo>
                  <a:cubicBezTo>
                    <a:pt x="672" y="593"/>
                    <a:pt x="623" y="688"/>
                    <a:pt x="515" y="688"/>
                  </a:cubicBezTo>
                  <a:cubicBezTo>
                    <a:pt x="378" y="688"/>
                    <a:pt x="349" y="560"/>
                    <a:pt x="349" y="456"/>
                  </a:cubicBezTo>
                  <a:lnTo>
                    <a:pt x="349" y="390"/>
                  </a:lnTo>
                  <a:cubicBezTo>
                    <a:pt x="353" y="307"/>
                    <a:pt x="370" y="120"/>
                    <a:pt x="515" y="12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16" name="Freeform 12">
              <a:extLst>
                <a:ext uri="{FF2B5EF4-FFF2-40B4-BE49-F238E27FC236}">
                  <a16:creationId xmlns:a16="http://schemas.microsoft.com/office/drawing/2014/main" id="{6FCF1C41-A079-4E76-84AE-BDA71CC91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3200" y="4198938"/>
              <a:ext cx="123825" cy="282575"/>
            </a:xfrm>
            <a:custGeom>
              <a:avLst/>
              <a:gdLst>
                <a:gd name="T0" fmla="*/ 0 w 345"/>
                <a:gd name="T1" fmla="*/ 58 h 785"/>
                <a:gd name="T2" fmla="*/ 0 w 345"/>
                <a:gd name="T3" fmla="*/ 116 h 785"/>
                <a:gd name="T4" fmla="*/ 12 w 345"/>
                <a:gd name="T5" fmla="*/ 116 h 785"/>
                <a:gd name="T6" fmla="*/ 137 w 345"/>
                <a:gd name="T7" fmla="*/ 240 h 785"/>
                <a:gd name="T8" fmla="*/ 137 w 345"/>
                <a:gd name="T9" fmla="*/ 784 h 785"/>
                <a:gd name="T10" fmla="*/ 344 w 345"/>
                <a:gd name="T11" fmla="*/ 784 h 785"/>
                <a:gd name="T12" fmla="*/ 344 w 345"/>
                <a:gd name="T13" fmla="*/ 0 h 785"/>
                <a:gd name="T14" fmla="*/ 328 w 345"/>
                <a:gd name="T15" fmla="*/ 4 h 785"/>
                <a:gd name="T16" fmla="*/ 0 w 345"/>
                <a:gd name="T17" fmla="*/ 58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785">
                  <a:moveTo>
                    <a:pt x="0" y="58"/>
                  </a:moveTo>
                  <a:lnTo>
                    <a:pt x="0" y="116"/>
                  </a:lnTo>
                  <a:lnTo>
                    <a:pt x="12" y="116"/>
                  </a:lnTo>
                  <a:cubicBezTo>
                    <a:pt x="116" y="120"/>
                    <a:pt x="137" y="141"/>
                    <a:pt x="137" y="240"/>
                  </a:cubicBezTo>
                  <a:lnTo>
                    <a:pt x="137" y="784"/>
                  </a:lnTo>
                  <a:lnTo>
                    <a:pt x="344" y="784"/>
                  </a:lnTo>
                  <a:lnTo>
                    <a:pt x="344" y="0"/>
                  </a:lnTo>
                  <a:lnTo>
                    <a:pt x="328" y="4"/>
                  </a:lnTo>
                  <a:lnTo>
                    <a:pt x="0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17" name="Freeform 13">
              <a:extLst>
                <a:ext uri="{FF2B5EF4-FFF2-40B4-BE49-F238E27FC236}">
                  <a16:creationId xmlns:a16="http://schemas.microsoft.com/office/drawing/2014/main" id="{BC095D6F-CB5A-4F24-BDB4-1E033C537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063" y="4084638"/>
              <a:ext cx="93662" cy="82550"/>
            </a:xfrm>
            <a:custGeom>
              <a:avLst/>
              <a:gdLst>
                <a:gd name="T0" fmla="*/ 129 w 262"/>
                <a:gd name="T1" fmla="*/ 228 h 229"/>
                <a:gd name="T2" fmla="*/ 261 w 262"/>
                <a:gd name="T3" fmla="*/ 112 h 229"/>
                <a:gd name="T4" fmla="*/ 133 w 262"/>
                <a:gd name="T5" fmla="*/ 0 h 229"/>
                <a:gd name="T6" fmla="*/ 4 w 262"/>
                <a:gd name="T7" fmla="*/ 112 h 229"/>
                <a:gd name="T8" fmla="*/ 129 w 262"/>
                <a:gd name="T9" fmla="*/ 22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229">
                  <a:moveTo>
                    <a:pt x="129" y="228"/>
                  </a:moveTo>
                  <a:cubicBezTo>
                    <a:pt x="199" y="228"/>
                    <a:pt x="261" y="178"/>
                    <a:pt x="261" y="112"/>
                  </a:cubicBezTo>
                  <a:cubicBezTo>
                    <a:pt x="261" y="49"/>
                    <a:pt x="203" y="0"/>
                    <a:pt x="133" y="0"/>
                  </a:cubicBezTo>
                  <a:cubicBezTo>
                    <a:pt x="62" y="0"/>
                    <a:pt x="4" y="49"/>
                    <a:pt x="4" y="112"/>
                  </a:cubicBezTo>
                  <a:cubicBezTo>
                    <a:pt x="0" y="178"/>
                    <a:pt x="58" y="228"/>
                    <a:pt x="129" y="22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18" name="Freeform 14">
              <a:extLst>
                <a:ext uri="{FF2B5EF4-FFF2-40B4-BE49-F238E27FC236}">
                  <a16:creationId xmlns:a16="http://schemas.microsoft.com/office/drawing/2014/main" id="{00D2120E-7962-4B9E-89A4-B25A4D34D4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638" y="4200525"/>
              <a:ext cx="244475" cy="280988"/>
            </a:xfrm>
            <a:custGeom>
              <a:avLst/>
              <a:gdLst>
                <a:gd name="T0" fmla="*/ 676 w 677"/>
                <a:gd name="T1" fmla="*/ 174 h 781"/>
                <a:gd name="T2" fmla="*/ 676 w 677"/>
                <a:gd name="T3" fmla="*/ 12 h 781"/>
                <a:gd name="T4" fmla="*/ 663 w 677"/>
                <a:gd name="T5" fmla="*/ 12 h 781"/>
                <a:gd name="T6" fmla="*/ 564 w 677"/>
                <a:gd name="T7" fmla="*/ 4 h 781"/>
                <a:gd name="T8" fmla="*/ 348 w 677"/>
                <a:gd name="T9" fmla="*/ 158 h 781"/>
                <a:gd name="T10" fmla="*/ 348 w 677"/>
                <a:gd name="T11" fmla="*/ 0 h 781"/>
                <a:gd name="T12" fmla="*/ 331 w 677"/>
                <a:gd name="T13" fmla="*/ 0 h 781"/>
                <a:gd name="T14" fmla="*/ 0 w 677"/>
                <a:gd name="T15" fmla="*/ 54 h 781"/>
                <a:gd name="T16" fmla="*/ 0 w 677"/>
                <a:gd name="T17" fmla="*/ 112 h 781"/>
                <a:gd name="T18" fmla="*/ 12 w 677"/>
                <a:gd name="T19" fmla="*/ 112 h 781"/>
                <a:gd name="T20" fmla="*/ 141 w 677"/>
                <a:gd name="T21" fmla="*/ 236 h 781"/>
                <a:gd name="T22" fmla="*/ 141 w 677"/>
                <a:gd name="T23" fmla="*/ 780 h 781"/>
                <a:gd name="T24" fmla="*/ 348 w 677"/>
                <a:gd name="T25" fmla="*/ 780 h 781"/>
                <a:gd name="T26" fmla="*/ 348 w 677"/>
                <a:gd name="T27" fmla="*/ 390 h 781"/>
                <a:gd name="T28" fmla="*/ 568 w 677"/>
                <a:gd name="T29" fmla="*/ 170 h 781"/>
                <a:gd name="T30" fmla="*/ 643 w 677"/>
                <a:gd name="T31" fmla="*/ 183 h 781"/>
                <a:gd name="T32" fmla="*/ 676 w 677"/>
                <a:gd name="T33" fmla="*/ 191 h 781"/>
                <a:gd name="T34" fmla="*/ 676 w 677"/>
                <a:gd name="T35" fmla="*/ 174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7" h="781">
                  <a:moveTo>
                    <a:pt x="676" y="174"/>
                  </a:moveTo>
                  <a:lnTo>
                    <a:pt x="676" y="12"/>
                  </a:lnTo>
                  <a:lnTo>
                    <a:pt x="663" y="12"/>
                  </a:lnTo>
                  <a:cubicBezTo>
                    <a:pt x="630" y="8"/>
                    <a:pt x="593" y="4"/>
                    <a:pt x="564" y="4"/>
                  </a:cubicBezTo>
                  <a:cubicBezTo>
                    <a:pt x="443" y="4"/>
                    <a:pt x="381" y="91"/>
                    <a:pt x="348" y="158"/>
                  </a:cubicBezTo>
                  <a:cubicBezTo>
                    <a:pt x="348" y="95"/>
                    <a:pt x="348" y="0"/>
                    <a:pt x="348" y="0"/>
                  </a:cubicBezTo>
                  <a:lnTo>
                    <a:pt x="331" y="0"/>
                  </a:lnTo>
                  <a:lnTo>
                    <a:pt x="0" y="54"/>
                  </a:lnTo>
                  <a:lnTo>
                    <a:pt x="0" y="112"/>
                  </a:lnTo>
                  <a:lnTo>
                    <a:pt x="12" y="112"/>
                  </a:lnTo>
                  <a:cubicBezTo>
                    <a:pt x="116" y="116"/>
                    <a:pt x="141" y="137"/>
                    <a:pt x="141" y="236"/>
                  </a:cubicBezTo>
                  <a:lnTo>
                    <a:pt x="141" y="780"/>
                  </a:lnTo>
                  <a:lnTo>
                    <a:pt x="348" y="780"/>
                  </a:lnTo>
                  <a:lnTo>
                    <a:pt x="348" y="390"/>
                  </a:lnTo>
                  <a:cubicBezTo>
                    <a:pt x="348" y="324"/>
                    <a:pt x="369" y="170"/>
                    <a:pt x="568" y="170"/>
                  </a:cubicBezTo>
                  <a:cubicBezTo>
                    <a:pt x="593" y="170"/>
                    <a:pt x="618" y="178"/>
                    <a:pt x="643" y="183"/>
                  </a:cubicBezTo>
                  <a:lnTo>
                    <a:pt x="676" y="191"/>
                  </a:lnTo>
                  <a:lnTo>
                    <a:pt x="676" y="1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19" name="Freeform 15">
              <a:extLst>
                <a:ext uri="{FF2B5EF4-FFF2-40B4-BE49-F238E27FC236}">
                  <a16:creationId xmlns:a16="http://schemas.microsoft.com/office/drawing/2014/main" id="{734DA6BB-0CD8-463E-B74A-F616D8CD11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275" y="4200525"/>
              <a:ext cx="266700" cy="287338"/>
            </a:xfrm>
            <a:custGeom>
              <a:avLst/>
              <a:gdLst>
                <a:gd name="T0" fmla="*/ 738 w 743"/>
                <a:gd name="T1" fmla="*/ 315 h 797"/>
                <a:gd name="T2" fmla="*/ 390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738 w 743"/>
                <a:gd name="T25" fmla="*/ 315 h 797"/>
                <a:gd name="T26" fmla="*/ 386 w 743"/>
                <a:gd name="T27" fmla="*/ 83 h 797"/>
                <a:gd name="T28" fmla="*/ 531 w 743"/>
                <a:gd name="T29" fmla="*/ 236 h 797"/>
                <a:gd name="T30" fmla="*/ 228 w 743"/>
                <a:gd name="T31" fmla="*/ 236 h 797"/>
                <a:gd name="T32" fmla="*/ 386 w 743"/>
                <a:gd name="T33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3" h="797">
                  <a:moveTo>
                    <a:pt x="738" y="315"/>
                  </a:moveTo>
                  <a:cubicBezTo>
                    <a:pt x="738" y="104"/>
                    <a:pt x="622" y="0"/>
                    <a:pt x="390" y="0"/>
                  </a:cubicBezTo>
                  <a:cubicBezTo>
                    <a:pt x="128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lnTo>
                    <a:pt x="738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2" y="183"/>
                    <a:pt x="269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20" name="Freeform 16">
              <a:extLst>
                <a:ext uri="{FF2B5EF4-FFF2-40B4-BE49-F238E27FC236}">
                  <a16:creationId xmlns:a16="http://schemas.microsoft.com/office/drawing/2014/main" id="{D4A9D61F-AD92-4BB8-96BD-6772A27C4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0175" y="4071938"/>
              <a:ext cx="314325" cy="409575"/>
            </a:xfrm>
            <a:custGeom>
              <a:avLst/>
              <a:gdLst>
                <a:gd name="T0" fmla="*/ 634 w 872"/>
                <a:gd name="T1" fmla="*/ 357 h 1138"/>
                <a:gd name="T2" fmla="*/ 348 w 872"/>
                <a:gd name="T3" fmla="*/ 523 h 1138"/>
                <a:gd name="T4" fmla="*/ 348 w 872"/>
                <a:gd name="T5" fmla="*/ 0 h 1138"/>
                <a:gd name="T6" fmla="*/ 332 w 872"/>
                <a:gd name="T7" fmla="*/ 4 h 1138"/>
                <a:gd name="T8" fmla="*/ 0 w 872"/>
                <a:gd name="T9" fmla="*/ 46 h 1138"/>
                <a:gd name="T10" fmla="*/ 0 w 872"/>
                <a:gd name="T11" fmla="*/ 104 h 1138"/>
                <a:gd name="T12" fmla="*/ 16 w 872"/>
                <a:gd name="T13" fmla="*/ 104 h 1138"/>
                <a:gd name="T14" fmla="*/ 141 w 872"/>
                <a:gd name="T15" fmla="*/ 233 h 1138"/>
                <a:gd name="T16" fmla="*/ 141 w 872"/>
                <a:gd name="T17" fmla="*/ 1137 h 1138"/>
                <a:gd name="T18" fmla="*/ 348 w 872"/>
                <a:gd name="T19" fmla="*/ 1137 h 1138"/>
                <a:gd name="T20" fmla="*/ 348 w 872"/>
                <a:gd name="T21" fmla="*/ 747 h 1138"/>
                <a:gd name="T22" fmla="*/ 547 w 872"/>
                <a:gd name="T23" fmla="*/ 494 h 1138"/>
                <a:gd name="T24" fmla="*/ 663 w 872"/>
                <a:gd name="T25" fmla="*/ 660 h 1138"/>
                <a:gd name="T26" fmla="*/ 663 w 872"/>
                <a:gd name="T27" fmla="*/ 1137 h 1138"/>
                <a:gd name="T28" fmla="*/ 871 w 872"/>
                <a:gd name="T29" fmla="*/ 1137 h 1138"/>
                <a:gd name="T30" fmla="*/ 871 w 872"/>
                <a:gd name="T31" fmla="*/ 635 h 1138"/>
                <a:gd name="T32" fmla="*/ 634 w 872"/>
                <a:gd name="T33" fmla="*/ 357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2" h="1138">
                  <a:moveTo>
                    <a:pt x="634" y="357"/>
                  </a:moveTo>
                  <a:cubicBezTo>
                    <a:pt x="481" y="357"/>
                    <a:pt x="394" y="452"/>
                    <a:pt x="348" y="523"/>
                  </a:cubicBezTo>
                  <a:cubicBezTo>
                    <a:pt x="348" y="440"/>
                    <a:pt x="348" y="0"/>
                    <a:pt x="348" y="0"/>
                  </a:cubicBezTo>
                  <a:lnTo>
                    <a:pt x="332" y="4"/>
                  </a:lnTo>
                  <a:lnTo>
                    <a:pt x="0" y="46"/>
                  </a:lnTo>
                  <a:lnTo>
                    <a:pt x="0" y="104"/>
                  </a:lnTo>
                  <a:lnTo>
                    <a:pt x="16" y="104"/>
                  </a:lnTo>
                  <a:cubicBezTo>
                    <a:pt x="120" y="108"/>
                    <a:pt x="141" y="133"/>
                    <a:pt x="141" y="233"/>
                  </a:cubicBezTo>
                  <a:lnTo>
                    <a:pt x="141" y="1137"/>
                  </a:lnTo>
                  <a:lnTo>
                    <a:pt x="348" y="1137"/>
                  </a:lnTo>
                  <a:lnTo>
                    <a:pt x="348" y="747"/>
                  </a:lnTo>
                  <a:cubicBezTo>
                    <a:pt x="348" y="606"/>
                    <a:pt x="456" y="494"/>
                    <a:pt x="547" y="494"/>
                  </a:cubicBezTo>
                  <a:cubicBezTo>
                    <a:pt x="663" y="494"/>
                    <a:pt x="663" y="581"/>
                    <a:pt x="663" y="660"/>
                  </a:cubicBezTo>
                  <a:lnTo>
                    <a:pt x="663" y="1137"/>
                  </a:lnTo>
                  <a:lnTo>
                    <a:pt x="871" y="1137"/>
                  </a:lnTo>
                  <a:lnTo>
                    <a:pt x="871" y="635"/>
                  </a:lnTo>
                  <a:cubicBezTo>
                    <a:pt x="871" y="552"/>
                    <a:pt x="871" y="357"/>
                    <a:pt x="634" y="35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21" name="Freeform 17">
              <a:extLst>
                <a:ext uri="{FF2B5EF4-FFF2-40B4-BE49-F238E27FC236}">
                  <a16:creationId xmlns:a16="http://schemas.microsoft.com/office/drawing/2014/main" id="{3E2E4DEF-EA4C-4CE2-B56A-181CBDC62B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200525"/>
              <a:ext cx="266700" cy="287338"/>
            </a:xfrm>
            <a:custGeom>
              <a:avLst/>
              <a:gdLst>
                <a:gd name="T0" fmla="*/ 742 w 743"/>
                <a:gd name="T1" fmla="*/ 315 h 797"/>
                <a:gd name="T2" fmla="*/ 394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386 w 743"/>
                <a:gd name="T25" fmla="*/ 83 h 797"/>
                <a:gd name="T26" fmla="*/ 531 w 743"/>
                <a:gd name="T27" fmla="*/ 236 h 797"/>
                <a:gd name="T28" fmla="*/ 228 w 743"/>
                <a:gd name="T29" fmla="*/ 236 h 797"/>
                <a:gd name="T30" fmla="*/ 386 w 743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3" h="797">
                  <a:moveTo>
                    <a:pt x="742" y="315"/>
                  </a:moveTo>
                  <a:cubicBezTo>
                    <a:pt x="742" y="104"/>
                    <a:pt x="626" y="0"/>
                    <a:pt x="394" y="0"/>
                  </a:cubicBezTo>
                  <a:cubicBezTo>
                    <a:pt x="133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6" y="183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22" name="Freeform 18">
              <a:extLst>
                <a:ext uri="{FF2B5EF4-FFF2-40B4-BE49-F238E27FC236}">
                  <a16:creationId xmlns:a16="http://schemas.microsoft.com/office/drawing/2014/main" id="{1E32FC11-66A0-4826-9239-7D44C8F97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4113" y="4121150"/>
              <a:ext cx="212725" cy="366713"/>
            </a:xfrm>
            <a:custGeom>
              <a:avLst/>
              <a:gdLst>
                <a:gd name="T0" fmla="*/ 141 w 589"/>
                <a:gd name="T1" fmla="*/ 237 h 1017"/>
                <a:gd name="T2" fmla="*/ 0 w 589"/>
                <a:gd name="T3" fmla="*/ 237 h 1017"/>
                <a:gd name="T4" fmla="*/ 0 w 589"/>
                <a:gd name="T5" fmla="*/ 328 h 1017"/>
                <a:gd name="T6" fmla="*/ 141 w 589"/>
                <a:gd name="T7" fmla="*/ 328 h 1017"/>
                <a:gd name="T8" fmla="*/ 141 w 589"/>
                <a:gd name="T9" fmla="*/ 797 h 1017"/>
                <a:gd name="T10" fmla="*/ 427 w 589"/>
                <a:gd name="T11" fmla="*/ 1016 h 1017"/>
                <a:gd name="T12" fmla="*/ 551 w 589"/>
                <a:gd name="T13" fmla="*/ 1004 h 1017"/>
                <a:gd name="T14" fmla="*/ 564 w 589"/>
                <a:gd name="T15" fmla="*/ 1004 h 1017"/>
                <a:gd name="T16" fmla="*/ 564 w 589"/>
                <a:gd name="T17" fmla="*/ 909 h 1017"/>
                <a:gd name="T18" fmla="*/ 547 w 589"/>
                <a:gd name="T19" fmla="*/ 913 h 1017"/>
                <a:gd name="T20" fmla="*/ 485 w 589"/>
                <a:gd name="T21" fmla="*/ 917 h 1017"/>
                <a:gd name="T22" fmla="*/ 352 w 589"/>
                <a:gd name="T23" fmla="*/ 772 h 1017"/>
                <a:gd name="T24" fmla="*/ 352 w 589"/>
                <a:gd name="T25" fmla="*/ 328 h 1017"/>
                <a:gd name="T26" fmla="*/ 588 w 589"/>
                <a:gd name="T27" fmla="*/ 328 h 1017"/>
                <a:gd name="T28" fmla="*/ 588 w 589"/>
                <a:gd name="T29" fmla="*/ 237 h 1017"/>
                <a:gd name="T30" fmla="*/ 352 w 589"/>
                <a:gd name="T31" fmla="*/ 237 h 1017"/>
                <a:gd name="T32" fmla="*/ 352 w 589"/>
                <a:gd name="T33" fmla="*/ 0 h 1017"/>
                <a:gd name="T34" fmla="*/ 141 w 589"/>
                <a:gd name="T35" fmla="*/ 0 h 1017"/>
                <a:gd name="T36" fmla="*/ 141 w 589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9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70" y="1016"/>
                    <a:pt x="427" y="1016"/>
                  </a:cubicBezTo>
                  <a:cubicBezTo>
                    <a:pt x="464" y="1016"/>
                    <a:pt x="505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0" y="917"/>
                    <a:pt x="510" y="917"/>
                    <a:pt x="485" y="917"/>
                  </a:cubicBezTo>
                  <a:cubicBezTo>
                    <a:pt x="360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8" y="328"/>
                  </a:lnTo>
                  <a:lnTo>
                    <a:pt x="588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23" name="Freeform 19">
              <a:extLst>
                <a:ext uri="{FF2B5EF4-FFF2-40B4-BE49-F238E27FC236}">
                  <a16:creationId xmlns:a16="http://schemas.microsoft.com/office/drawing/2014/main" id="{A8B5AA50-689A-4F4F-934E-41A25D0E60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9963" y="4087813"/>
              <a:ext cx="450850" cy="395287"/>
            </a:xfrm>
            <a:custGeom>
              <a:avLst/>
              <a:gdLst>
                <a:gd name="T0" fmla="*/ 1245 w 1254"/>
                <a:gd name="T1" fmla="*/ 0 h 1096"/>
                <a:gd name="T2" fmla="*/ 1033 w 1254"/>
                <a:gd name="T3" fmla="*/ 0 h 1096"/>
                <a:gd name="T4" fmla="*/ 1033 w 1254"/>
                <a:gd name="T5" fmla="*/ 829 h 1096"/>
                <a:gd name="T6" fmla="*/ 485 w 1254"/>
                <a:gd name="T7" fmla="*/ 0 h 1096"/>
                <a:gd name="T8" fmla="*/ 0 w 1254"/>
                <a:gd name="T9" fmla="*/ 0 h 1096"/>
                <a:gd name="T10" fmla="*/ 0 w 1254"/>
                <a:gd name="T11" fmla="*/ 62 h 1096"/>
                <a:gd name="T12" fmla="*/ 42 w 1254"/>
                <a:gd name="T13" fmla="*/ 70 h 1096"/>
                <a:gd name="T14" fmla="*/ 178 w 1254"/>
                <a:gd name="T15" fmla="*/ 220 h 1096"/>
                <a:gd name="T16" fmla="*/ 178 w 1254"/>
                <a:gd name="T17" fmla="*/ 1095 h 1096"/>
                <a:gd name="T18" fmla="*/ 403 w 1254"/>
                <a:gd name="T19" fmla="*/ 1095 h 1096"/>
                <a:gd name="T20" fmla="*/ 403 w 1254"/>
                <a:gd name="T21" fmla="*/ 228 h 1096"/>
                <a:gd name="T22" fmla="*/ 975 w 1254"/>
                <a:gd name="T23" fmla="*/ 1095 h 1096"/>
                <a:gd name="T24" fmla="*/ 1253 w 1254"/>
                <a:gd name="T25" fmla="*/ 1095 h 1096"/>
                <a:gd name="T26" fmla="*/ 1253 w 1254"/>
                <a:gd name="T27" fmla="*/ 0 h 1096"/>
                <a:gd name="T28" fmla="*/ 1245 w 1254"/>
                <a:gd name="T29" fmla="*/ 0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4" h="1096">
                  <a:moveTo>
                    <a:pt x="1245" y="0"/>
                  </a:moveTo>
                  <a:lnTo>
                    <a:pt x="1033" y="0"/>
                  </a:lnTo>
                  <a:cubicBezTo>
                    <a:pt x="1033" y="0"/>
                    <a:pt x="1033" y="751"/>
                    <a:pt x="1033" y="829"/>
                  </a:cubicBezTo>
                  <a:cubicBezTo>
                    <a:pt x="992" y="763"/>
                    <a:pt x="485" y="0"/>
                    <a:pt x="485" y="0"/>
                  </a:cubicBezTo>
                  <a:lnTo>
                    <a:pt x="0" y="0"/>
                  </a:lnTo>
                  <a:lnTo>
                    <a:pt x="0" y="62"/>
                  </a:lnTo>
                  <a:lnTo>
                    <a:pt x="42" y="70"/>
                  </a:lnTo>
                  <a:cubicBezTo>
                    <a:pt x="170" y="91"/>
                    <a:pt x="178" y="95"/>
                    <a:pt x="178" y="220"/>
                  </a:cubicBezTo>
                  <a:lnTo>
                    <a:pt x="178" y="1095"/>
                  </a:lnTo>
                  <a:lnTo>
                    <a:pt x="403" y="1095"/>
                  </a:lnTo>
                  <a:cubicBezTo>
                    <a:pt x="403" y="1095"/>
                    <a:pt x="403" y="307"/>
                    <a:pt x="403" y="228"/>
                  </a:cubicBezTo>
                  <a:cubicBezTo>
                    <a:pt x="448" y="294"/>
                    <a:pt x="975" y="1095"/>
                    <a:pt x="975" y="1095"/>
                  </a:cubicBezTo>
                  <a:lnTo>
                    <a:pt x="1253" y="1095"/>
                  </a:lnTo>
                  <a:lnTo>
                    <a:pt x="1253" y="0"/>
                  </a:lnTo>
                  <a:lnTo>
                    <a:pt x="124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24" name="Freeform 20">
              <a:extLst>
                <a:ext uri="{FF2B5EF4-FFF2-40B4-BE49-F238E27FC236}">
                  <a16:creationId xmlns:a16="http://schemas.microsoft.com/office/drawing/2014/main" id="{7930FE47-F93B-4EAA-91BC-F6D2CBA176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3838" y="4200525"/>
              <a:ext cx="266700" cy="287338"/>
            </a:xfrm>
            <a:custGeom>
              <a:avLst/>
              <a:gdLst>
                <a:gd name="T0" fmla="*/ 390 w 740"/>
                <a:gd name="T1" fmla="*/ 0 h 797"/>
                <a:gd name="T2" fmla="*/ 0 w 740"/>
                <a:gd name="T3" fmla="*/ 373 h 797"/>
                <a:gd name="T4" fmla="*/ 456 w 740"/>
                <a:gd name="T5" fmla="*/ 796 h 797"/>
                <a:gd name="T6" fmla="*/ 714 w 740"/>
                <a:gd name="T7" fmla="*/ 755 h 797"/>
                <a:gd name="T8" fmla="*/ 726 w 740"/>
                <a:gd name="T9" fmla="*/ 751 h 797"/>
                <a:gd name="T10" fmla="*/ 726 w 740"/>
                <a:gd name="T11" fmla="*/ 651 h 797"/>
                <a:gd name="T12" fmla="*/ 705 w 740"/>
                <a:gd name="T13" fmla="*/ 660 h 797"/>
                <a:gd name="T14" fmla="*/ 539 w 740"/>
                <a:gd name="T15" fmla="*/ 684 h 797"/>
                <a:gd name="T16" fmla="*/ 228 w 740"/>
                <a:gd name="T17" fmla="*/ 332 h 797"/>
                <a:gd name="T18" fmla="*/ 739 w 740"/>
                <a:gd name="T19" fmla="*/ 332 h 797"/>
                <a:gd name="T20" fmla="*/ 739 w 740"/>
                <a:gd name="T21" fmla="*/ 315 h 797"/>
                <a:gd name="T22" fmla="*/ 390 w 740"/>
                <a:gd name="T23" fmla="*/ 0 h 797"/>
                <a:gd name="T24" fmla="*/ 386 w 740"/>
                <a:gd name="T25" fmla="*/ 83 h 797"/>
                <a:gd name="T26" fmla="*/ 531 w 740"/>
                <a:gd name="T27" fmla="*/ 236 h 797"/>
                <a:gd name="T28" fmla="*/ 228 w 740"/>
                <a:gd name="T29" fmla="*/ 236 h 797"/>
                <a:gd name="T30" fmla="*/ 386 w 740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0" h="797">
                  <a:moveTo>
                    <a:pt x="390" y="0"/>
                  </a:moveTo>
                  <a:cubicBezTo>
                    <a:pt x="129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7"/>
                    <a:pt x="714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39" y="684"/>
                  </a:cubicBezTo>
                  <a:cubicBezTo>
                    <a:pt x="315" y="684"/>
                    <a:pt x="232" y="498"/>
                    <a:pt x="228" y="332"/>
                  </a:cubicBezTo>
                  <a:lnTo>
                    <a:pt x="739" y="332"/>
                  </a:lnTo>
                  <a:lnTo>
                    <a:pt x="739" y="315"/>
                  </a:lnTo>
                  <a:cubicBezTo>
                    <a:pt x="739" y="104"/>
                    <a:pt x="622" y="0"/>
                    <a:pt x="390" y="0"/>
                  </a:cubicBezTo>
                  <a:close/>
                  <a:moveTo>
                    <a:pt x="386" y="83"/>
                  </a:moveTo>
                  <a:cubicBezTo>
                    <a:pt x="498" y="83"/>
                    <a:pt x="527" y="162"/>
                    <a:pt x="531" y="236"/>
                  </a:cubicBezTo>
                  <a:lnTo>
                    <a:pt x="228" y="236"/>
                  </a:lnTo>
                  <a:cubicBezTo>
                    <a:pt x="232" y="187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25" name="Freeform 21">
              <a:extLst>
                <a:ext uri="{FF2B5EF4-FFF2-40B4-BE49-F238E27FC236}">
                  <a16:creationId xmlns:a16="http://schemas.microsoft.com/office/drawing/2014/main" id="{1FA1315F-88D2-4DB5-BC48-EC8E9FA379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4075" y="4121150"/>
              <a:ext cx="212725" cy="366713"/>
            </a:xfrm>
            <a:custGeom>
              <a:avLst/>
              <a:gdLst>
                <a:gd name="T0" fmla="*/ 141 w 590"/>
                <a:gd name="T1" fmla="*/ 237 h 1017"/>
                <a:gd name="T2" fmla="*/ 0 w 590"/>
                <a:gd name="T3" fmla="*/ 237 h 1017"/>
                <a:gd name="T4" fmla="*/ 0 w 590"/>
                <a:gd name="T5" fmla="*/ 328 h 1017"/>
                <a:gd name="T6" fmla="*/ 141 w 590"/>
                <a:gd name="T7" fmla="*/ 328 h 1017"/>
                <a:gd name="T8" fmla="*/ 141 w 590"/>
                <a:gd name="T9" fmla="*/ 797 h 1017"/>
                <a:gd name="T10" fmla="*/ 427 w 590"/>
                <a:gd name="T11" fmla="*/ 1016 h 1017"/>
                <a:gd name="T12" fmla="*/ 551 w 590"/>
                <a:gd name="T13" fmla="*/ 1004 h 1017"/>
                <a:gd name="T14" fmla="*/ 564 w 590"/>
                <a:gd name="T15" fmla="*/ 1004 h 1017"/>
                <a:gd name="T16" fmla="*/ 564 w 590"/>
                <a:gd name="T17" fmla="*/ 909 h 1017"/>
                <a:gd name="T18" fmla="*/ 547 w 590"/>
                <a:gd name="T19" fmla="*/ 913 h 1017"/>
                <a:gd name="T20" fmla="*/ 485 w 590"/>
                <a:gd name="T21" fmla="*/ 917 h 1017"/>
                <a:gd name="T22" fmla="*/ 352 w 590"/>
                <a:gd name="T23" fmla="*/ 772 h 1017"/>
                <a:gd name="T24" fmla="*/ 352 w 590"/>
                <a:gd name="T25" fmla="*/ 328 h 1017"/>
                <a:gd name="T26" fmla="*/ 589 w 590"/>
                <a:gd name="T27" fmla="*/ 328 h 1017"/>
                <a:gd name="T28" fmla="*/ 589 w 590"/>
                <a:gd name="T29" fmla="*/ 237 h 1017"/>
                <a:gd name="T30" fmla="*/ 352 w 590"/>
                <a:gd name="T31" fmla="*/ 237 h 1017"/>
                <a:gd name="T32" fmla="*/ 352 w 590"/>
                <a:gd name="T33" fmla="*/ 0 h 1017"/>
                <a:gd name="T34" fmla="*/ 141 w 590"/>
                <a:gd name="T35" fmla="*/ 0 h 1017"/>
                <a:gd name="T36" fmla="*/ 141 w 590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0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69" y="1016"/>
                    <a:pt x="427" y="1016"/>
                  </a:cubicBezTo>
                  <a:cubicBezTo>
                    <a:pt x="464" y="1016"/>
                    <a:pt x="506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1" y="917"/>
                    <a:pt x="510" y="917"/>
                    <a:pt x="485" y="917"/>
                  </a:cubicBezTo>
                  <a:cubicBezTo>
                    <a:pt x="361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9" y="328"/>
                  </a:lnTo>
                  <a:lnTo>
                    <a:pt x="589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26" name="Freeform 22">
              <a:extLst>
                <a:ext uri="{FF2B5EF4-FFF2-40B4-BE49-F238E27FC236}">
                  <a16:creationId xmlns:a16="http://schemas.microsoft.com/office/drawing/2014/main" id="{0E8FD549-62B5-4682-8111-5276E6AAC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0063" y="4206875"/>
              <a:ext cx="331787" cy="274638"/>
            </a:xfrm>
            <a:custGeom>
              <a:avLst/>
              <a:gdLst>
                <a:gd name="T0" fmla="*/ 705 w 921"/>
                <a:gd name="T1" fmla="*/ 248 h 764"/>
                <a:gd name="T2" fmla="*/ 920 w 921"/>
                <a:gd name="T3" fmla="*/ 0 h 764"/>
                <a:gd name="T4" fmla="*/ 701 w 921"/>
                <a:gd name="T5" fmla="*/ 0 h 764"/>
                <a:gd name="T6" fmla="*/ 497 w 921"/>
                <a:gd name="T7" fmla="*/ 236 h 764"/>
                <a:gd name="T8" fmla="*/ 319 w 921"/>
                <a:gd name="T9" fmla="*/ 0 h 764"/>
                <a:gd name="T10" fmla="*/ 0 w 921"/>
                <a:gd name="T11" fmla="*/ 0 h 764"/>
                <a:gd name="T12" fmla="*/ 0 w 921"/>
                <a:gd name="T13" fmla="*/ 62 h 764"/>
                <a:gd name="T14" fmla="*/ 12 w 921"/>
                <a:gd name="T15" fmla="*/ 62 h 764"/>
                <a:gd name="T16" fmla="*/ 211 w 921"/>
                <a:gd name="T17" fmla="*/ 178 h 764"/>
                <a:gd name="T18" fmla="*/ 344 w 921"/>
                <a:gd name="T19" fmla="*/ 352 h 764"/>
                <a:gd name="T20" fmla="*/ 128 w 921"/>
                <a:gd name="T21" fmla="*/ 601 h 764"/>
                <a:gd name="T22" fmla="*/ 348 w 921"/>
                <a:gd name="T23" fmla="*/ 601 h 764"/>
                <a:gd name="T24" fmla="*/ 443 w 921"/>
                <a:gd name="T25" fmla="*/ 489 h 764"/>
                <a:gd name="T26" fmla="*/ 651 w 921"/>
                <a:gd name="T27" fmla="*/ 763 h 764"/>
                <a:gd name="T28" fmla="*/ 900 w 921"/>
                <a:gd name="T29" fmla="*/ 763 h 764"/>
                <a:gd name="T30" fmla="*/ 506 w 921"/>
                <a:gd name="T31" fmla="*/ 248 h 764"/>
                <a:gd name="T32" fmla="*/ 705 w 921"/>
                <a:gd name="T33" fmla="*/ 248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21" h="764">
                  <a:moveTo>
                    <a:pt x="705" y="248"/>
                  </a:moveTo>
                  <a:lnTo>
                    <a:pt x="920" y="0"/>
                  </a:lnTo>
                  <a:lnTo>
                    <a:pt x="701" y="0"/>
                  </a:lnTo>
                  <a:lnTo>
                    <a:pt x="497" y="236"/>
                  </a:lnTo>
                  <a:lnTo>
                    <a:pt x="319" y="0"/>
                  </a:lnTo>
                  <a:lnTo>
                    <a:pt x="0" y="0"/>
                  </a:lnTo>
                  <a:lnTo>
                    <a:pt x="0" y="62"/>
                  </a:lnTo>
                  <a:lnTo>
                    <a:pt x="12" y="62"/>
                  </a:lnTo>
                  <a:cubicBezTo>
                    <a:pt x="120" y="70"/>
                    <a:pt x="145" y="87"/>
                    <a:pt x="211" y="178"/>
                  </a:cubicBezTo>
                  <a:lnTo>
                    <a:pt x="344" y="352"/>
                  </a:lnTo>
                  <a:lnTo>
                    <a:pt x="128" y="601"/>
                  </a:lnTo>
                  <a:lnTo>
                    <a:pt x="348" y="601"/>
                  </a:lnTo>
                  <a:lnTo>
                    <a:pt x="443" y="489"/>
                  </a:lnTo>
                  <a:lnTo>
                    <a:pt x="651" y="763"/>
                  </a:lnTo>
                  <a:lnTo>
                    <a:pt x="900" y="763"/>
                  </a:lnTo>
                  <a:lnTo>
                    <a:pt x="506" y="248"/>
                  </a:lnTo>
                  <a:lnTo>
                    <a:pt x="705" y="2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127" name="Freeform 23">
              <a:extLst>
                <a:ext uri="{FF2B5EF4-FFF2-40B4-BE49-F238E27FC236}">
                  <a16:creationId xmlns:a16="http://schemas.microsoft.com/office/drawing/2014/main" id="{2723CCF9-34E9-4F6F-A2CB-35539C1EEC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5500" y="4010025"/>
              <a:ext cx="176213" cy="111125"/>
            </a:xfrm>
            <a:custGeom>
              <a:avLst/>
              <a:gdLst>
                <a:gd name="T0" fmla="*/ 224 w 490"/>
                <a:gd name="T1" fmla="*/ 307 h 308"/>
                <a:gd name="T2" fmla="*/ 0 w 490"/>
                <a:gd name="T3" fmla="*/ 307 h 308"/>
                <a:gd name="T4" fmla="*/ 269 w 490"/>
                <a:gd name="T5" fmla="*/ 0 h 308"/>
                <a:gd name="T6" fmla="*/ 489 w 490"/>
                <a:gd name="T7" fmla="*/ 0 h 308"/>
                <a:gd name="T8" fmla="*/ 224 w 490"/>
                <a:gd name="T9" fmla="*/ 30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0" h="308">
                  <a:moveTo>
                    <a:pt x="224" y="307"/>
                  </a:moveTo>
                  <a:lnTo>
                    <a:pt x="0" y="307"/>
                  </a:lnTo>
                  <a:lnTo>
                    <a:pt x="269" y="0"/>
                  </a:lnTo>
                  <a:lnTo>
                    <a:pt x="489" y="0"/>
                  </a:lnTo>
                  <a:lnTo>
                    <a:pt x="224" y="30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</p:grpSp>
      <p:sp>
        <p:nvSpPr>
          <p:cNvPr id="57" name="Title 1"/>
          <p:cNvSpPr>
            <a:spLocks noGrp="1"/>
          </p:cNvSpPr>
          <p:nvPr>
            <p:ph type="ctrTitle" hasCustomPrompt="1"/>
          </p:nvPr>
        </p:nvSpPr>
        <p:spPr>
          <a:xfrm>
            <a:off x="681348" y="856681"/>
            <a:ext cx="5148359" cy="1940386"/>
          </a:xfrm>
          <a:prstGeom prst="rect">
            <a:avLst/>
          </a:prstGeom>
          <a:effectLst/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cap="none" baseline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/>
              <a:t>Application Rationalization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611" y="4915450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11F478C-84AE-4601-9BE4-60468A3A6C06}" type="slidenum">
              <a:rPr lang="en-US" sz="800" smtClean="0">
                <a:solidFill>
                  <a:schemeClr val="bg1"/>
                </a:solidFill>
                <a:latin typeface="Arial"/>
              </a:rPr>
              <a:pPr/>
              <a:t>‹#›</a:t>
            </a:fld>
            <a:endParaRPr lang="en-US" sz="800">
              <a:solidFill>
                <a:schemeClr val="bg1"/>
              </a:solidFill>
              <a:latin typeface="Arial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F6F85EA-1CAA-F34C-8631-AB308554EFA3}"/>
              </a:ext>
            </a:extLst>
          </p:cNvPr>
          <p:cNvSpPr txBox="1"/>
          <p:nvPr userDrawn="1"/>
        </p:nvSpPr>
        <p:spPr>
          <a:xfrm>
            <a:off x="1611" y="4915450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11F478C-84AE-4601-9BE4-60468A3A6C06}" type="slidenum">
              <a:rPr lang="en-US" sz="800" smtClean="0">
                <a:solidFill>
                  <a:schemeClr val="bg1"/>
                </a:solidFill>
                <a:latin typeface="Arial"/>
              </a:rPr>
              <a:pPr/>
              <a:t>‹#›</a:t>
            </a:fld>
            <a:endParaRPr lang="en-US" sz="80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38" name="Graphic 30">
            <a:extLst>
              <a:ext uri="{FF2B5EF4-FFF2-40B4-BE49-F238E27FC236}">
                <a16:creationId xmlns:a16="http://schemas.microsoft.com/office/drawing/2014/main" id="{F789E376-6522-4CF7-AB82-A7BA12177F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3" y="0"/>
            <a:ext cx="9143998" cy="514349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5CBF40B-507F-4842-8647-AB7317076E18}"/>
              </a:ext>
            </a:extLst>
          </p:cNvPr>
          <p:cNvSpPr txBox="1"/>
          <p:nvPr userDrawn="1"/>
        </p:nvSpPr>
        <p:spPr>
          <a:xfrm>
            <a:off x="6641794" y="4911221"/>
            <a:ext cx="24625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>
                <a:solidFill>
                  <a:schemeClr val="bg1"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© Hitachi Vantara LLC 2021. All Rights Reserved.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A48A99-8EA3-4A5D-8461-281CE27B41A1}"/>
              </a:ext>
            </a:extLst>
          </p:cNvPr>
          <p:cNvSpPr txBox="1"/>
          <p:nvPr userDrawn="1"/>
        </p:nvSpPr>
        <p:spPr>
          <a:xfrm>
            <a:off x="6641794" y="4911221"/>
            <a:ext cx="24625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>
                <a:solidFill>
                  <a:schemeClr val="bg1"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© Hitachi Vantara LLC 2021.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8786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A9A098-0F6B-4415-B510-F982103700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DC087B14-6753-6F4D-B0BE-B2E45CBD35B4}"/>
              </a:ext>
            </a:extLst>
          </p:cNvPr>
          <p:cNvSpPr/>
          <p:nvPr userDrawn="1"/>
        </p:nvSpPr>
        <p:spPr>
          <a:xfrm>
            <a:off x="13620" y="-3485"/>
            <a:ext cx="9141291" cy="5157216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1A519D7-C483-4F66-A1EA-D671D26E101F}"/>
              </a:ext>
            </a:extLst>
          </p:cNvPr>
          <p:cNvGrpSpPr/>
          <p:nvPr userDrawn="1"/>
        </p:nvGrpSpPr>
        <p:grpSpPr>
          <a:xfrm>
            <a:off x="13620" y="-3485"/>
            <a:ext cx="9151746" cy="5157216"/>
            <a:chOff x="1776790" y="3116051"/>
            <a:chExt cx="9131798" cy="5157216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4AD3290-648D-D840-B50D-09EEC67C7D28}"/>
                </a:ext>
              </a:extLst>
            </p:cNvPr>
            <p:cNvSpPr/>
            <p:nvPr userDrawn="1"/>
          </p:nvSpPr>
          <p:spPr>
            <a:xfrm>
              <a:off x="1776790" y="3116051"/>
              <a:ext cx="9131798" cy="5157216"/>
            </a:xfrm>
            <a:prstGeom prst="rect">
              <a:avLst/>
            </a:prstGeom>
            <a:gradFill flip="none" rotWithShape="1">
              <a:gsLst>
                <a:gs pos="53000">
                  <a:schemeClr val="bg1">
                    <a:alpha val="0"/>
                  </a:schemeClr>
                </a:gs>
                <a:gs pos="0">
                  <a:srgbClr val="53E2DD">
                    <a:alpha val="56000"/>
                    <a:lumMod val="29000"/>
                  </a:srgbClr>
                </a:gs>
                <a:gs pos="100000">
                  <a:schemeClr val="accent2">
                    <a:alpha val="54000"/>
                    <a:lumMod val="38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9418557-F9FB-2C49-8652-E9BC5F420543}"/>
                </a:ext>
              </a:extLst>
            </p:cNvPr>
            <p:cNvSpPr/>
            <p:nvPr userDrawn="1"/>
          </p:nvSpPr>
          <p:spPr>
            <a:xfrm>
              <a:off x="1776790" y="3116051"/>
              <a:ext cx="9131798" cy="5157216"/>
            </a:xfrm>
            <a:prstGeom prst="rect">
              <a:avLst/>
            </a:prstGeom>
            <a:gradFill flip="none" rotWithShape="1">
              <a:gsLst>
                <a:gs pos="71000">
                  <a:schemeClr val="tx2">
                    <a:alpha val="0"/>
                  </a:schemeClr>
                </a:gs>
                <a:gs pos="100000">
                  <a:schemeClr val="tx2">
                    <a:alpha val="65000"/>
                  </a:schemeClr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EF58E61-59AF-0B40-BD87-B8415DF5B20F}"/>
              </a:ext>
            </a:extLst>
          </p:cNvPr>
          <p:cNvGrpSpPr/>
          <p:nvPr userDrawn="1"/>
        </p:nvGrpSpPr>
        <p:grpSpPr>
          <a:xfrm>
            <a:off x="7684916" y="225821"/>
            <a:ext cx="1247901" cy="356665"/>
            <a:chOff x="2751138" y="3262313"/>
            <a:chExt cx="4665662" cy="1333500"/>
          </a:xfrm>
          <a:solidFill>
            <a:schemeClr val="bg1"/>
          </a:solidFill>
        </p:grpSpPr>
        <p:sp>
          <p:nvSpPr>
            <p:cNvPr id="43" name="Freeform 1">
              <a:extLst>
                <a:ext uri="{FF2B5EF4-FFF2-40B4-BE49-F238E27FC236}">
                  <a16:creationId xmlns:a16="http://schemas.microsoft.com/office/drawing/2014/main" id="{199E89AD-2705-134A-918E-26469FC8C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013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4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4" name="Freeform 2">
              <a:extLst>
                <a:ext uri="{FF2B5EF4-FFF2-40B4-BE49-F238E27FC236}">
                  <a16:creationId xmlns:a16="http://schemas.microsoft.com/office/drawing/2014/main" id="{0494D0CA-794C-0E4B-AA3F-CCDBD5829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3050" y="3275013"/>
              <a:ext cx="677863" cy="631825"/>
            </a:xfrm>
            <a:custGeom>
              <a:avLst/>
              <a:gdLst>
                <a:gd name="T0" fmla="*/ 1883 w 1884"/>
                <a:gd name="T1" fmla="*/ 0 h 1755"/>
                <a:gd name="T2" fmla="*/ 1883 w 1884"/>
                <a:gd name="T3" fmla="*/ 298 h 1755"/>
                <a:gd name="T4" fmla="*/ 1174 w 1884"/>
                <a:gd name="T5" fmla="*/ 298 h 1755"/>
                <a:gd name="T6" fmla="*/ 1174 w 1884"/>
                <a:gd name="T7" fmla="*/ 1754 h 1755"/>
                <a:gd name="T8" fmla="*/ 709 w 1884"/>
                <a:gd name="T9" fmla="*/ 1754 h 1755"/>
                <a:gd name="T10" fmla="*/ 709 w 1884"/>
                <a:gd name="T11" fmla="*/ 298 h 1755"/>
                <a:gd name="T12" fmla="*/ 0 w 1884"/>
                <a:gd name="T13" fmla="*/ 298 h 1755"/>
                <a:gd name="T14" fmla="*/ 0 w 1884"/>
                <a:gd name="T15" fmla="*/ 0 h 1755"/>
                <a:gd name="T16" fmla="*/ 1883 w 1884"/>
                <a:gd name="T17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4" h="1755">
                  <a:moveTo>
                    <a:pt x="1883" y="0"/>
                  </a:moveTo>
                  <a:cubicBezTo>
                    <a:pt x="1883" y="4"/>
                    <a:pt x="1883" y="298"/>
                    <a:pt x="1883" y="298"/>
                  </a:cubicBezTo>
                  <a:lnTo>
                    <a:pt x="1174" y="298"/>
                  </a:lnTo>
                  <a:lnTo>
                    <a:pt x="1174" y="1754"/>
                  </a:lnTo>
                  <a:lnTo>
                    <a:pt x="709" y="1754"/>
                  </a:lnTo>
                  <a:lnTo>
                    <a:pt x="709" y="298"/>
                  </a:lnTo>
                  <a:lnTo>
                    <a:pt x="0" y="298"/>
                  </a:lnTo>
                  <a:lnTo>
                    <a:pt x="0" y="0"/>
                  </a:lnTo>
                  <a:lnTo>
                    <a:pt x="188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5" name="Freeform 3">
              <a:extLst>
                <a:ext uri="{FF2B5EF4-FFF2-40B4-BE49-F238E27FC236}">
                  <a16:creationId xmlns:a16="http://schemas.microsoft.com/office/drawing/2014/main" id="{9DCC5901-D10A-FB4A-B33B-ED481418C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4863" y="3275013"/>
              <a:ext cx="796925" cy="631825"/>
            </a:xfrm>
            <a:custGeom>
              <a:avLst/>
              <a:gdLst>
                <a:gd name="T0" fmla="*/ 2214 w 2215"/>
                <a:gd name="T1" fmla="*/ 1754 h 1755"/>
                <a:gd name="T2" fmla="*/ 1695 w 2215"/>
                <a:gd name="T3" fmla="*/ 1754 h 1755"/>
                <a:gd name="T4" fmla="*/ 1542 w 2215"/>
                <a:gd name="T5" fmla="*/ 1377 h 1755"/>
                <a:gd name="T6" fmla="*/ 672 w 2215"/>
                <a:gd name="T7" fmla="*/ 1377 h 1755"/>
                <a:gd name="T8" fmla="*/ 518 w 2215"/>
                <a:gd name="T9" fmla="*/ 1754 h 1755"/>
                <a:gd name="T10" fmla="*/ 0 w 2215"/>
                <a:gd name="T11" fmla="*/ 1754 h 1755"/>
                <a:gd name="T12" fmla="*/ 825 w 2215"/>
                <a:gd name="T13" fmla="*/ 0 h 1755"/>
                <a:gd name="T14" fmla="*/ 1392 w 2215"/>
                <a:gd name="T15" fmla="*/ 0 h 1755"/>
                <a:gd name="T16" fmla="*/ 2214 w 2215"/>
                <a:gd name="T17" fmla="*/ 1754 h 1755"/>
                <a:gd name="T18" fmla="*/ 788 w 2215"/>
                <a:gd name="T19" fmla="*/ 1095 h 1755"/>
                <a:gd name="T20" fmla="*/ 1434 w 2215"/>
                <a:gd name="T21" fmla="*/ 1095 h 1755"/>
                <a:gd name="T22" fmla="*/ 1107 w 2215"/>
                <a:gd name="T23" fmla="*/ 298 h 1755"/>
                <a:gd name="T24" fmla="*/ 788 w 2215"/>
                <a:gd name="T25" fmla="*/ 1095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15" h="1755">
                  <a:moveTo>
                    <a:pt x="2214" y="1754"/>
                  </a:moveTo>
                  <a:cubicBezTo>
                    <a:pt x="2214" y="1754"/>
                    <a:pt x="1691" y="1754"/>
                    <a:pt x="1695" y="1754"/>
                  </a:cubicBezTo>
                  <a:lnTo>
                    <a:pt x="1542" y="1377"/>
                  </a:lnTo>
                  <a:lnTo>
                    <a:pt x="672" y="1377"/>
                  </a:lnTo>
                  <a:cubicBezTo>
                    <a:pt x="672" y="1377"/>
                    <a:pt x="522" y="1754"/>
                    <a:pt x="518" y="1754"/>
                  </a:cubicBezTo>
                  <a:lnTo>
                    <a:pt x="0" y="1754"/>
                  </a:lnTo>
                  <a:lnTo>
                    <a:pt x="825" y="0"/>
                  </a:lnTo>
                  <a:lnTo>
                    <a:pt x="1392" y="0"/>
                  </a:lnTo>
                  <a:lnTo>
                    <a:pt x="2214" y="1754"/>
                  </a:lnTo>
                  <a:close/>
                  <a:moveTo>
                    <a:pt x="788" y="1095"/>
                  </a:moveTo>
                  <a:lnTo>
                    <a:pt x="1434" y="1095"/>
                  </a:lnTo>
                  <a:lnTo>
                    <a:pt x="1107" y="298"/>
                  </a:lnTo>
                  <a:lnTo>
                    <a:pt x="788" y="109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6" name="Freeform 4">
              <a:extLst>
                <a:ext uri="{FF2B5EF4-FFF2-40B4-BE49-F238E27FC236}">
                  <a16:creationId xmlns:a16="http://schemas.microsoft.com/office/drawing/2014/main" id="{E89E2B8D-ACF0-2F45-AEFB-BDDCF2F74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5000" y="3275013"/>
              <a:ext cx="166688" cy="631825"/>
            </a:xfrm>
            <a:custGeom>
              <a:avLst/>
              <a:gdLst>
                <a:gd name="T0" fmla="*/ 232 w 465"/>
                <a:gd name="T1" fmla="*/ 1754 h 1755"/>
                <a:gd name="T2" fmla="*/ 0 w 465"/>
                <a:gd name="T3" fmla="*/ 1754 h 1755"/>
                <a:gd name="T4" fmla="*/ 0 w 465"/>
                <a:gd name="T5" fmla="*/ 0 h 1755"/>
                <a:gd name="T6" fmla="*/ 464 w 465"/>
                <a:gd name="T7" fmla="*/ 0 h 1755"/>
                <a:gd name="T8" fmla="*/ 464 w 465"/>
                <a:gd name="T9" fmla="*/ 1754 h 1755"/>
                <a:gd name="T10" fmla="*/ 232 w 465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5" h="1755">
                  <a:moveTo>
                    <a:pt x="232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4" y="0"/>
                  </a:lnTo>
                  <a:lnTo>
                    <a:pt x="464" y="1754"/>
                  </a:lnTo>
                  <a:lnTo>
                    <a:pt x="232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22029583-0D66-5343-987C-CF43A574E8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958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5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853178F1-F0AF-6240-8FB2-09BC14B17D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4450" y="3275013"/>
              <a:ext cx="168275" cy="631825"/>
            </a:xfrm>
            <a:custGeom>
              <a:avLst/>
              <a:gdLst>
                <a:gd name="T0" fmla="*/ 233 w 466"/>
                <a:gd name="T1" fmla="*/ 1754 h 1755"/>
                <a:gd name="T2" fmla="*/ 0 w 466"/>
                <a:gd name="T3" fmla="*/ 1754 h 1755"/>
                <a:gd name="T4" fmla="*/ 0 w 466"/>
                <a:gd name="T5" fmla="*/ 0 h 1755"/>
                <a:gd name="T6" fmla="*/ 465 w 466"/>
                <a:gd name="T7" fmla="*/ 0 h 1755"/>
                <a:gd name="T8" fmla="*/ 465 w 466"/>
                <a:gd name="T9" fmla="*/ 1754 h 1755"/>
                <a:gd name="T10" fmla="*/ 233 w 466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6" h="1755">
                  <a:moveTo>
                    <a:pt x="233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5" y="0"/>
                  </a:lnTo>
                  <a:lnTo>
                    <a:pt x="465" y="1754"/>
                  </a:lnTo>
                  <a:lnTo>
                    <a:pt x="233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587CA836-2BC9-604B-8F93-B6FA817F99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3213" y="3262313"/>
              <a:ext cx="715962" cy="663575"/>
            </a:xfrm>
            <a:custGeom>
              <a:avLst/>
              <a:gdLst>
                <a:gd name="T0" fmla="*/ 62 w 1988"/>
                <a:gd name="T1" fmla="*/ 1307 h 1842"/>
                <a:gd name="T2" fmla="*/ 0 w 1988"/>
                <a:gd name="T3" fmla="*/ 933 h 1842"/>
                <a:gd name="T4" fmla="*/ 120 w 1988"/>
                <a:gd name="T5" fmla="*/ 423 h 1842"/>
                <a:gd name="T6" fmla="*/ 518 w 1988"/>
                <a:gd name="T7" fmla="*/ 91 h 1842"/>
                <a:gd name="T8" fmla="*/ 1033 w 1988"/>
                <a:gd name="T9" fmla="*/ 0 h 1842"/>
                <a:gd name="T10" fmla="*/ 1618 w 1988"/>
                <a:gd name="T11" fmla="*/ 125 h 1842"/>
                <a:gd name="T12" fmla="*/ 1950 w 1988"/>
                <a:gd name="T13" fmla="*/ 531 h 1842"/>
                <a:gd name="T14" fmla="*/ 1966 w 1988"/>
                <a:gd name="T15" fmla="*/ 643 h 1842"/>
                <a:gd name="T16" fmla="*/ 1481 w 1988"/>
                <a:gd name="T17" fmla="*/ 643 h 1842"/>
                <a:gd name="T18" fmla="*/ 1456 w 1988"/>
                <a:gd name="T19" fmla="*/ 506 h 1842"/>
                <a:gd name="T20" fmla="*/ 1240 w 1988"/>
                <a:gd name="T21" fmla="*/ 303 h 1842"/>
                <a:gd name="T22" fmla="*/ 1037 w 1988"/>
                <a:gd name="T23" fmla="*/ 274 h 1842"/>
                <a:gd name="T24" fmla="*/ 809 w 1988"/>
                <a:gd name="T25" fmla="*/ 315 h 1842"/>
                <a:gd name="T26" fmla="*/ 556 w 1988"/>
                <a:gd name="T27" fmla="*/ 573 h 1842"/>
                <a:gd name="T28" fmla="*/ 494 w 1988"/>
                <a:gd name="T29" fmla="*/ 942 h 1842"/>
                <a:gd name="T30" fmla="*/ 539 w 1988"/>
                <a:gd name="T31" fmla="*/ 1249 h 1842"/>
                <a:gd name="T32" fmla="*/ 792 w 1988"/>
                <a:gd name="T33" fmla="*/ 1527 h 1842"/>
                <a:gd name="T34" fmla="*/ 1041 w 1988"/>
                <a:gd name="T35" fmla="*/ 1572 h 1842"/>
                <a:gd name="T36" fmla="*/ 1257 w 1988"/>
                <a:gd name="T37" fmla="*/ 1539 h 1842"/>
                <a:gd name="T38" fmla="*/ 1460 w 1988"/>
                <a:gd name="T39" fmla="*/ 1356 h 1842"/>
                <a:gd name="T40" fmla="*/ 1497 w 1988"/>
                <a:gd name="T41" fmla="*/ 1170 h 1842"/>
                <a:gd name="T42" fmla="*/ 1987 w 1988"/>
                <a:gd name="T43" fmla="*/ 1170 h 1842"/>
                <a:gd name="T44" fmla="*/ 1962 w 1988"/>
                <a:gd name="T45" fmla="*/ 1336 h 1842"/>
                <a:gd name="T46" fmla="*/ 1638 w 1988"/>
                <a:gd name="T47" fmla="*/ 1721 h 1842"/>
                <a:gd name="T48" fmla="*/ 1041 w 1988"/>
                <a:gd name="T49" fmla="*/ 1841 h 1842"/>
                <a:gd name="T50" fmla="*/ 568 w 1988"/>
                <a:gd name="T51" fmla="*/ 1771 h 1842"/>
                <a:gd name="T52" fmla="*/ 62 w 1988"/>
                <a:gd name="T53" fmla="*/ 1307 h 1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88" h="1842">
                  <a:moveTo>
                    <a:pt x="62" y="1307"/>
                  </a:moveTo>
                  <a:cubicBezTo>
                    <a:pt x="21" y="1191"/>
                    <a:pt x="0" y="1066"/>
                    <a:pt x="0" y="933"/>
                  </a:cubicBezTo>
                  <a:cubicBezTo>
                    <a:pt x="0" y="751"/>
                    <a:pt x="33" y="573"/>
                    <a:pt x="120" y="423"/>
                  </a:cubicBezTo>
                  <a:cubicBezTo>
                    <a:pt x="211" y="270"/>
                    <a:pt x="348" y="154"/>
                    <a:pt x="518" y="91"/>
                  </a:cubicBezTo>
                  <a:cubicBezTo>
                    <a:pt x="680" y="33"/>
                    <a:pt x="850" y="0"/>
                    <a:pt x="1033" y="0"/>
                  </a:cubicBezTo>
                  <a:cubicBezTo>
                    <a:pt x="1240" y="0"/>
                    <a:pt x="1439" y="46"/>
                    <a:pt x="1618" y="125"/>
                  </a:cubicBezTo>
                  <a:cubicBezTo>
                    <a:pt x="1784" y="195"/>
                    <a:pt x="1912" y="349"/>
                    <a:pt x="1950" y="531"/>
                  </a:cubicBezTo>
                  <a:cubicBezTo>
                    <a:pt x="1958" y="568"/>
                    <a:pt x="1962" y="606"/>
                    <a:pt x="1966" y="643"/>
                  </a:cubicBezTo>
                  <a:lnTo>
                    <a:pt x="1481" y="643"/>
                  </a:lnTo>
                  <a:cubicBezTo>
                    <a:pt x="1481" y="597"/>
                    <a:pt x="1472" y="552"/>
                    <a:pt x="1456" y="506"/>
                  </a:cubicBezTo>
                  <a:cubicBezTo>
                    <a:pt x="1419" y="411"/>
                    <a:pt x="1340" y="332"/>
                    <a:pt x="1240" y="303"/>
                  </a:cubicBezTo>
                  <a:cubicBezTo>
                    <a:pt x="1174" y="282"/>
                    <a:pt x="1107" y="274"/>
                    <a:pt x="1037" y="274"/>
                  </a:cubicBezTo>
                  <a:cubicBezTo>
                    <a:pt x="958" y="274"/>
                    <a:pt x="879" y="286"/>
                    <a:pt x="809" y="315"/>
                  </a:cubicBezTo>
                  <a:cubicBezTo>
                    <a:pt x="688" y="357"/>
                    <a:pt x="597" y="452"/>
                    <a:pt x="556" y="573"/>
                  </a:cubicBezTo>
                  <a:cubicBezTo>
                    <a:pt x="514" y="689"/>
                    <a:pt x="494" y="813"/>
                    <a:pt x="494" y="942"/>
                  </a:cubicBezTo>
                  <a:cubicBezTo>
                    <a:pt x="494" y="1050"/>
                    <a:pt x="510" y="1153"/>
                    <a:pt x="539" y="1249"/>
                  </a:cubicBezTo>
                  <a:cubicBezTo>
                    <a:pt x="572" y="1377"/>
                    <a:pt x="672" y="1481"/>
                    <a:pt x="792" y="1527"/>
                  </a:cubicBezTo>
                  <a:cubicBezTo>
                    <a:pt x="871" y="1556"/>
                    <a:pt x="954" y="1572"/>
                    <a:pt x="1041" y="1572"/>
                  </a:cubicBezTo>
                  <a:cubicBezTo>
                    <a:pt x="1116" y="1572"/>
                    <a:pt x="1186" y="1560"/>
                    <a:pt x="1257" y="1539"/>
                  </a:cubicBezTo>
                  <a:cubicBezTo>
                    <a:pt x="1348" y="1510"/>
                    <a:pt x="1423" y="1444"/>
                    <a:pt x="1460" y="1356"/>
                  </a:cubicBezTo>
                  <a:cubicBezTo>
                    <a:pt x="1485" y="1298"/>
                    <a:pt x="1497" y="1236"/>
                    <a:pt x="1497" y="1170"/>
                  </a:cubicBezTo>
                  <a:lnTo>
                    <a:pt x="1987" y="1170"/>
                  </a:lnTo>
                  <a:cubicBezTo>
                    <a:pt x="1983" y="1228"/>
                    <a:pt x="1974" y="1282"/>
                    <a:pt x="1962" y="1336"/>
                  </a:cubicBezTo>
                  <a:cubicBezTo>
                    <a:pt x="1920" y="1510"/>
                    <a:pt x="1800" y="1655"/>
                    <a:pt x="1638" y="1721"/>
                  </a:cubicBezTo>
                  <a:cubicBezTo>
                    <a:pt x="1456" y="1800"/>
                    <a:pt x="1253" y="1841"/>
                    <a:pt x="1041" y="1841"/>
                  </a:cubicBezTo>
                  <a:cubicBezTo>
                    <a:pt x="875" y="1841"/>
                    <a:pt x="718" y="1817"/>
                    <a:pt x="568" y="1771"/>
                  </a:cubicBezTo>
                  <a:cubicBezTo>
                    <a:pt x="336" y="1692"/>
                    <a:pt x="137" y="1527"/>
                    <a:pt x="62" y="13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9BEF782E-D5DE-734F-9C51-AB343EB194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1138" y="4083050"/>
              <a:ext cx="153987" cy="398463"/>
            </a:xfrm>
            <a:custGeom>
              <a:avLst/>
              <a:gdLst>
                <a:gd name="T0" fmla="*/ 415 w 428"/>
                <a:gd name="T1" fmla="*/ 0 h 1109"/>
                <a:gd name="T2" fmla="*/ 0 w 428"/>
                <a:gd name="T3" fmla="*/ 38 h 1109"/>
                <a:gd name="T4" fmla="*/ 0 w 428"/>
                <a:gd name="T5" fmla="*/ 100 h 1109"/>
                <a:gd name="T6" fmla="*/ 12 w 428"/>
                <a:gd name="T7" fmla="*/ 100 h 1109"/>
                <a:gd name="T8" fmla="*/ 178 w 428"/>
                <a:gd name="T9" fmla="*/ 241 h 1109"/>
                <a:gd name="T10" fmla="*/ 178 w 428"/>
                <a:gd name="T11" fmla="*/ 1108 h 1109"/>
                <a:gd name="T12" fmla="*/ 427 w 428"/>
                <a:gd name="T13" fmla="*/ 1108 h 1109"/>
                <a:gd name="T14" fmla="*/ 427 w 428"/>
                <a:gd name="T15" fmla="*/ 0 h 1109"/>
                <a:gd name="T16" fmla="*/ 415 w 428"/>
                <a:gd name="T17" fmla="*/ 0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8" h="1109">
                  <a:moveTo>
                    <a:pt x="415" y="0"/>
                  </a:moveTo>
                  <a:lnTo>
                    <a:pt x="0" y="38"/>
                  </a:lnTo>
                  <a:lnTo>
                    <a:pt x="0" y="100"/>
                  </a:lnTo>
                  <a:lnTo>
                    <a:pt x="12" y="100"/>
                  </a:lnTo>
                  <a:cubicBezTo>
                    <a:pt x="178" y="121"/>
                    <a:pt x="178" y="121"/>
                    <a:pt x="178" y="241"/>
                  </a:cubicBezTo>
                  <a:lnTo>
                    <a:pt x="178" y="1108"/>
                  </a:lnTo>
                  <a:lnTo>
                    <a:pt x="427" y="1108"/>
                  </a:lnTo>
                  <a:lnTo>
                    <a:pt x="427" y="0"/>
                  </a:lnTo>
                  <a:lnTo>
                    <a:pt x="41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0C8F20BF-80B8-AA43-8103-58006CF5B9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6088" y="4198938"/>
              <a:ext cx="315912" cy="282575"/>
            </a:xfrm>
            <a:custGeom>
              <a:avLst/>
              <a:gdLst>
                <a:gd name="T0" fmla="*/ 643 w 876"/>
                <a:gd name="T1" fmla="*/ 4 h 785"/>
                <a:gd name="T2" fmla="*/ 353 w 876"/>
                <a:gd name="T3" fmla="*/ 170 h 785"/>
                <a:gd name="T4" fmla="*/ 353 w 876"/>
                <a:gd name="T5" fmla="*/ 0 h 785"/>
                <a:gd name="T6" fmla="*/ 336 w 876"/>
                <a:gd name="T7" fmla="*/ 4 h 785"/>
                <a:gd name="T8" fmla="*/ 0 w 876"/>
                <a:gd name="T9" fmla="*/ 58 h 785"/>
                <a:gd name="T10" fmla="*/ 0 w 876"/>
                <a:gd name="T11" fmla="*/ 116 h 785"/>
                <a:gd name="T12" fmla="*/ 17 w 876"/>
                <a:gd name="T13" fmla="*/ 116 h 785"/>
                <a:gd name="T14" fmla="*/ 145 w 876"/>
                <a:gd name="T15" fmla="*/ 240 h 785"/>
                <a:gd name="T16" fmla="*/ 145 w 876"/>
                <a:gd name="T17" fmla="*/ 784 h 785"/>
                <a:gd name="T18" fmla="*/ 353 w 876"/>
                <a:gd name="T19" fmla="*/ 784 h 785"/>
                <a:gd name="T20" fmla="*/ 353 w 876"/>
                <a:gd name="T21" fmla="*/ 386 h 785"/>
                <a:gd name="T22" fmla="*/ 560 w 876"/>
                <a:gd name="T23" fmla="*/ 141 h 785"/>
                <a:gd name="T24" fmla="*/ 664 w 876"/>
                <a:gd name="T25" fmla="*/ 361 h 785"/>
                <a:gd name="T26" fmla="*/ 664 w 876"/>
                <a:gd name="T27" fmla="*/ 784 h 785"/>
                <a:gd name="T28" fmla="*/ 871 w 876"/>
                <a:gd name="T29" fmla="*/ 784 h 785"/>
                <a:gd name="T30" fmla="*/ 871 w 876"/>
                <a:gd name="T31" fmla="*/ 240 h 785"/>
                <a:gd name="T32" fmla="*/ 643 w 876"/>
                <a:gd name="T33" fmla="*/ 4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6" h="785">
                  <a:moveTo>
                    <a:pt x="643" y="4"/>
                  </a:moveTo>
                  <a:cubicBezTo>
                    <a:pt x="490" y="4"/>
                    <a:pt x="398" y="108"/>
                    <a:pt x="353" y="170"/>
                  </a:cubicBezTo>
                  <a:cubicBezTo>
                    <a:pt x="353" y="112"/>
                    <a:pt x="353" y="0"/>
                    <a:pt x="353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7" y="116"/>
                  </a:lnTo>
                  <a:cubicBezTo>
                    <a:pt x="124" y="120"/>
                    <a:pt x="145" y="141"/>
                    <a:pt x="145" y="240"/>
                  </a:cubicBezTo>
                  <a:lnTo>
                    <a:pt x="145" y="784"/>
                  </a:lnTo>
                  <a:lnTo>
                    <a:pt x="353" y="784"/>
                  </a:lnTo>
                  <a:lnTo>
                    <a:pt x="353" y="386"/>
                  </a:lnTo>
                  <a:cubicBezTo>
                    <a:pt x="353" y="278"/>
                    <a:pt x="452" y="141"/>
                    <a:pt x="560" y="141"/>
                  </a:cubicBezTo>
                  <a:cubicBezTo>
                    <a:pt x="660" y="141"/>
                    <a:pt x="664" y="224"/>
                    <a:pt x="664" y="361"/>
                  </a:cubicBezTo>
                  <a:lnTo>
                    <a:pt x="664" y="784"/>
                  </a:lnTo>
                  <a:lnTo>
                    <a:pt x="871" y="784"/>
                  </a:lnTo>
                  <a:lnTo>
                    <a:pt x="871" y="240"/>
                  </a:lnTo>
                  <a:cubicBezTo>
                    <a:pt x="875" y="87"/>
                    <a:pt x="792" y="4"/>
                    <a:pt x="643" y="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5B65AB5A-E732-2349-89E5-B07E524928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6138" y="4200525"/>
              <a:ext cx="212725" cy="288925"/>
            </a:xfrm>
            <a:custGeom>
              <a:avLst/>
              <a:gdLst>
                <a:gd name="T0" fmla="*/ 348 w 590"/>
                <a:gd name="T1" fmla="*/ 303 h 802"/>
                <a:gd name="T2" fmla="*/ 195 w 590"/>
                <a:gd name="T3" fmla="*/ 170 h 802"/>
                <a:gd name="T4" fmla="*/ 307 w 590"/>
                <a:gd name="T5" fmla="*/ 100 h 802"/>
                <a:gd name="T6" fmla="*/ 502 w 590"/>
                <a:gd name="T7" fmla="*/ 166 h 802"/>
                <a:gd name="T8" fmla="*/ 535 w 590"/>
                <a:gd name="T9" fmla="*/ 187 h 802"/>
                <a:gd name="T10" fmla="*/ 535 w 590"/>
                <a:gd name="T11" fmla="*/ 162 h 802"/>
                <a:gd name="T12" fmla="*/ 535 w 590"/>
                <a:gd name="T13" fmla="*/ 33 h 802"/>
                <a:gd name="T14" fmla="*/ 506 w 590"/>
                <a:gd name="T15" fmla="*/ 25 h 802"/>
                <a:gd name="T16" fmla="*/ 315 w 590"/>
                <a:gd name="T17" fmla="*/ 0 h 802"/>
                <a:gd name="T18" fmla="*/ 0 w 590"/>
                <a:gd name="T19" fmla="*/ 224 h 802"/>
                <a:gd name="T20" fmla="*/ 228 w 590"/>
                <a:gd name="T21" fmla="*/ 465 h 802"/>
                <a:gd name="T22" fmla="*/ 390 w 590"/>
                <a:gd name="T23" fmla="*/ 606 h 802"/>
                <a:gd name="T24" fmla="*/ 249 w 590"/>
                <a:gd name="T25" fmla="*/ 697 h 802"/>
                <a:gd name="T26" fmla="*/ 20 w 590"/>
                <a:gd name="T27" fmla="*/ 618 h 802"/>
                <a:gd name="T28" fmla="*/ 0 w 590"/>
                <a:gd name="T29" fmla="*/ 606 h 802"/>
                <a:gd name="T30" fmla="*/ 0 w 590"/>
                <a:gd name="T31" fmla="*/ 767 h 802"/>
                <a:gd name="T32" fmla="*/ 16 w 590"/>
                <a:gd name="T33" fmla="*/ 771 h 802"/>
                <a:gd name="T34" fmla="*/ 244 w 590"/>
                <a:gd name="T35" fmla="*/ 801 h 802"/>
                <a:gd name="T36" fmla="*/ 580 w 590"/>
                <a:gd name="T37" fmla="*/ 568 h 802"/>
                <a:gd name="T38" fmla="*/ 348 w 590"/>
                <a:gd name="T39" fmla="*/ 303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90" h="802">
                  <a:moveTo>
                    <a:pt x="348" y="303"/>
                  </a:moveTo>
                  <a:cubicBezTo>
                    <a:pt x="265" y="261"/>
                    <a:pt x="195" y="228"/>
                    <a:pt x="195" y="170"/>
                  </a:cubicBezTo>
                  <a:cubicBezTo>
                    <a:pt x="195" y="104"/>
                    <a:pt x="274" y="100"/>
                    <a:pt x="307" y="100"/>
                  </a:cubicBezTo>
                  <a:cubicBezTo>
                    <a:pt x="394" y="100"/>
                    <a:pt x="468" y="145"/>
                    <a:pt x="502" y="166"/>
                  </a:cubicBezTo>
                  <a:lnTo>
                    <a:pt x="535" y="187"/>
                  </a:lnTo>
                  <a:lnTo>
                    <a:pt x="535" y="162"/>
                  </a:lnTo>
                  <a:lnTo>
                    <a:pt x="535" y="33"/>
                  </a:lnTo>
                  <a:lnTo>
                    <a:pt x="506" y="25"/>
                  </a:lnTo>
                  <a:cubicBezTo>
                    <a:pt x="468" y="17"/>
                    <a:pt x="398" y="0"/>
                    <a:pt x="315" y="0"/>
                  </a:cubicBezTo>
                  <a:cubicBezTo>
                    <a:pt x="120" y="0"/>
                    <a:pt x="0" y="83"/>
                    <a:pt x="0" y="224"/>
                  </a:cubicBezTo>
                  <a:cubicBezTo>
                    <a:pt x="0" y="353"/>
                    <a:pt x="124" y="411"/>
                    <a:pt x="228" y="465"/>
                  </a:cubicBezTo>
                  <a:cubicBezTo>
                    <a:pt x="311" y="506"/>
                    <a:pt x="390" y="543"/>
                    <a:pt x="390" y="606"/>
                  </a:cubicBezTo>
                  <a:cubicBezTo>
                    <a:pt x="390" y="664"/>
                    <a:pt x="340" y="697"/>
                    <a:pt x="249" y="697"/>
                  </a:cubicBezTo>
                  <a:cubicBezTo>
                    <a:pt x="149" y="697"/>
                    <a:pt x="70" y="647"/>
                    <a:pt x="20" y="618"/>
                  </a:cubicBezTo>
                  <a:lnTo>
                    <a:pt x="0" y="606"/>
                  </a:lnTo>
                  <a:lnTo>
                    <a:pt x="0" y="767"/>
                  </a:lnTo>
                  <a:lnTo>
                    <a:pt x="16" y="771"/>
                  </a:lnTo>
                  <a:cubicBezTo>
                    <a:pt x="58" y="780"/>
                    <a:pt x="137" y="801"/>
                    <a:pt x="244" y="801"/>
                  </a:cubicBezTo>
                  <a:cubicBezTo>
                    <a:pt x="456" y="801"/>
                    <a:pt x="580" y="713"/>
                    <a:pt x="580" y="568"/>
                  </a:cubicBezTo>
                  <a:cubicBezTo>
                    <a:pt x="589" y="419"/>
                    <a:pt x="460" y="357"/>
                    <a:pt x="348" y="30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4" name="Freeform 11">
              <a:extLst>
                <a:ext uri="{FF2B5EF4-FFF2-40B4-BE49-F238E27FC236}">
                  <a16:creationId xmlns:a16="http://schemas.microsoft.com/office/drawing/2014/main" id="{18907CF9-1658-E045-9ADF-2C0EB38067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5375" y="4198938"/>
              <a:ext cx="325438" cy="396875"/>
            </a:xfrm>
            <a:custGeom>
              <a:avLst/>
              <a:gdLst>
                <a:gd name="T0" fmla="*/ 577 w 906"/>
                <a:gd name="T1" fmla="*/ 4 h 1104"/>
                <a:gd name="T2" fmla="*/ 357 w 906"/>
                <a:gd name="T3" fmla="*/ 112 h 1104"/>
                <a:gd name="T4" fmla="*/ 357 w 906"/>
                <a:gd name="T5" fmla="*/ 0 h 1104"/>
                <a:gd name="T6" fmla="*/ 336 w 906"/>
                <a:gd name="T7" fmla="*/ 4 h 1104"/>
                <a:gd name="T8" fmla="*/ 0 w 906"/>
                <a:gd name="T9" fmla="*/ 58 h 1104"/>
                <a:gd name="T10" fmla="*/ 0 w 906"/>
                <a:gd name="T11" fmla="*/ 116 h 1104"/>
                <a:gd name="T12" fmla="*/ 13 w 906"/>
                <a:gd name="T13" fmla="*/ 116 h 1104"/>
                <a:gd name="T14" fmla="*/ 137 w 906"/>
                <a:gd name="T15" fmla="*/ 240 h 1104"/>
                <a:gd name="T16" fmla="*/ 137 w 906"/>
                <a:gd name="T17" fmla="*/ 1103 h 1104"/>
                <a:gd name="T18" fmla="*/ 345 w 906"/>
                <a:gd name="T19" fmla="*/ 1103 h 1104"/>
                <a:gd name="T20" fmla="*/ 345 w 906"/>
                <a:gd name="T21" fmla="*/ 709 h 1104"/>
                <a:gd name="T22" fmla="*/ 560 w 906"/>
                <a:gd name="T23" fmla="*/ 800 h 1104"/>
                <a:gd name="T24" fmla="*/ 896 w 906"/>
                <a:gd name="T25" fmla="*/ 390 h 1104"/>
                <a:gd name="T26" fmla="*/ 577 w 906"/>
                <a:gd name="T27" fmla="*/ 4 h 1104"/>
                <a:gd name="T28" fmla="*/ 515 w 906"/>
                <a:gd name="T29" fmla="*/ 120 h 1104"/>
                <a:gd name="T30" fmla="*/ 672 w 906"/>
                <a:gd name="T31" fmla="*/ 394 h 1104"/>
                <a:gd name="T32" fmla="*/ 515 w 906"/>
                <a:gd name="T33" fmla="*/ 688 h 1104"/>
                <a:gd name="T34" fmla="*/ 349 w 906"/>
                <a:gd name="T35" fmla="*/ 456 h 1104"/>
                <a:gd name="T36" fmla="*/ 349 w 906"/>
                <a:gd name="T37" fmla="*/ 390 h 1104"/>
                <a:gd name="T38" fmla="*/ 515 w 906"/>
                <a:gd name="T39" fmla="*/ 120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6" h="1104">
                  <a:moveTo>
                    <a:pt x="577" y="4"/>
                  </a:moveTo>
                  <a:cubicBezTo>
                    <a:pt x="498" y="4"/>
                    <a:pt x="424" y="41"/>
                    <a:pt x="357" y="112"/>
                  </a:cubicBezTo>
                  <a:cubicBezTo>
                    <a:pt x="357" y="75"/>
                    <a:pt x="357" y="0"/>
                    <a:pt x="357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3" y="116"/>
                  </a:lnTo>
                  <a:cubicBezTo>
                    <a:pt x="117" y="120"/>
                    <a:pt x="137" y="141"/>
                    <a:pt x="137" y="240"/>
                  </a:cubicBezTo>
                  <a:lnTo>
                    <a:pt x="137" y="1103"/>
                  </a:lnTo>
                  <a:lnTo>
                    <a:pt x="345" y="1103"/>
                  </a:lnTo>
                  <a:cubicBezTo>
                    <a:pt x="345" y="1103"/>
                    <a:pt x="345" y="775"/>
                    <a:pt x="345" y="709"/>
                  </a:cubicBezTo>
                  <a:cubicBezTo>
                    <a:pt x="382" y="755"/>
                    <a:pt x="444" y="800"/>
                    <a:pt x="560" y="800"/>
                  </a:cubicBezTo>
                  <a:cubicBezTo>
                    <a:pt x="780" y="800"/>
                    <a:pt x="896" y="659"/>
                    <a:pt x="896" y="390"/>
                  </a:cubicBezTo>
                  <a:cubicBezTo>
                    <a:pt x="905" y="145"/>
                    <a:pt x="784" y="4"/>
                    <a:pt x="577" y="4"/>
                  </a:cubicBezTo>
                  <a:close/>
                  <a:moveTo>
                    <a:pt x="515" y="120"/>
                  </a:moveTo>
                  <a:cubicBezTo>
                    <a:pt x="656" y="120"/>
                    <a:pt x="672" y="274"/>
                    <a:pt x="672" y="394"/>
                  </a:cubicBezTo>
                  <a:cubicBezTo>
                    <a:pt x="672" y="593"/>
                    <a:pt x="623" y="688"/>
                    <a:pt x="515" y="688"/>
                  </a:cubicBezTo>
                  <a:cubicBezTo>
                    <a:pt x="378" y="688"/>
                    <a:pt x="349" y="560"/>
                    <a:pt x="349" y="456"/>
                  </a:cubicBezTo>
                  <a:lnTo>
                    <a:pt x="349" y="390"/>
                  </a:lnTo>
                  <a:cubicBezTo>
                    <a:pt x="353" y="307"/>
                    <a:pt x="370" y="120"/>
                    <a:pt x="515" y="12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6582D328-B23E-7E45-9263-09C9535401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3200" y="4198938"/>
              <a:ext cx="123825" cy="282575"/>
            </a:xfrm>
            <a:custGeom>
              <a:avLst/>
              <a:gdLst>
                <a:gd name="T0" fmla="*/ 0 w 345"/>
                <a:gd name="T1" fmla="*/ 58 h 785"/>
                <a:gd name="T2" fmla="*/ 0 w 345"/>
                <a:gd name="T3" fmla="*/ 116 h 785"/>
                <a:gd name="T4" fmla="*/ 12 w 345"/>
                <a:gd name="T5" fmla="*/ 116 h 785"/>
                <a:gd name="T6" fmla="*/ 137 w 345"/>
                <a:gd name="T7" fmla="*/ 240 h 785"/>
                <a:gd name="T8" fmla="*/ 137 w 345"/>
                <a:gd name="T9" fmla="*/ 784 h 785"/>
                <a:gd name="T10" fmla="*/ 344 w 345"/>
                <a:gd name="T11" fmla="*/ 784 h 785"/>
                <a:gd name="T12" fmla="*/ 344 w 345"/>
                <a:gd name="T13" fmla="*/ 0 h 785"/>
                <a:gd name="T14" fmla="*/ 328 w 345"/>
                <a:gd name="T15" fmla="*/ 4 h 785"/>
                <a:gd name="T16" fmla="*/ 0 w 345"/>
                <a:gd name="T17" fmla="*/ 58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785">
                  <a:moveTo>
                    <a:pt x="0" y="58"/>
                  </a:moveTo>
                  <a:lnTo>
                    <a:pt x="0" y="116"/>
                  </a:lnTo>
                  <a:lnTo>
                    <a:pt x="12" y="116"/>
                  </a:lnTo>
                  <a:cubicBezTo>
                    <a:pt x="116" y="120"/>
                    <a:pt x="137" y="141"/>
                    <a:pt x="137" y="240"/>
                  </a:cubicBezTo>
                  <a:lnTo>
                    <a:pt x="137" y="784"/>
                  </a:lnTo>
                  <a:lnTo>
                    <a:pt x="344" y="784"/>
                  </a:lnTo>
                  <a:lnTo>
                    <a:pt x="344" y="0"/>
                  </a:lnTo>
                  <a:lnTo>
                    <a:pt x="328" y="4"/>
                  </a:lnTo>
                  <a:lnTo>
                    <a:pt x="0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9" name="Freeform 13">
              <a:extLst>
                <a:ext uri="{FF2B5EF4-FFF2-40B4-BE49-F238E27FC236}">
                  <a16:creationId xmlns:a16="http://schemas.microsoft.com/office/drawing/2014/main" id="{1C5D63DB-4DD9-2E40-B566-7E733EBF8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063" y="4084638"/>
              <a:ext cx="93662" cy="82550"/>
            </a:xfrm>
            <a:custGeom>
              <a:avLst/>
              <a:gdLst>
                <a:gd name="T0" fmla="*/ 129 w 262"/>
                <a:gd name="T1" fmla="*/ 228 h 229"/>
                <a:gd name="T2" fmla="*/ 261 w 262"/>
                <a:gd name="T3" fmla="*/ 112 h 229"/>
                <a:gd name="T4" fmla="*/ 133 w 262"/>
                <a:gd name="T5" fmla="*/ 0 h 229"/>
                <a:gd name="T6" fmla="*/ 4 w 262"/>
                <a:gd name="T7" fmla="*/ 112 h 229"/>
                <a:gd name="T8" fmla="*/ 129 w 262"/>
                <a:gd name="T9" fmla="*/ 22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229">
                  <a:moveTo>
                    <a:pt x="129" y="228"/>
                  </a:moveTo>
                  <a:cubicBezTo>
                    <a:pt x="199" y="228"/>
                    <a:pt x="261" y="178"/>
                    <a:pt x="261" y="112"/>
                  </a:cubicBezTo>
                  <a:cubicBezTo>
                    <a:pt x="261" y="49"/>
                    <a:pt x="203" y="0"/>
                    <a:pt x="133" y="0"/>
                  </a:cubicBezTo>
                  <a:cubicBezTo>
                    <a:pt x="62" y="0"/>
                    <a:pt x="4" y="49"/>
                    <a:pt x="4" y="112"/>
                  </a:cubicBezTo>
                  <a:cubicBezTo>
                    <a:pt x="0" y="178"/>
                    <a:pt x="58" y="228"/>
                    <a:pt x="129" y="22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0" name="Freeform 14">
              <a:extLst>
                <a:ext uri="{FF2B5EF4-FFF2-40B4-BE49-F238E27FC236}">
                  <a16:creationId xmlns:a16="http://schemas.microsoft.com/office/drawing/2014/main" id="{6CC37E30-3AA8-3A4D-938A-A8B8E7A95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638" y="4200525"/>
              <a:ext cx="244475" cy="280988"/>
            </a:xfrm>
            <a:custGeom>
              <a:avLst/>
              <a:gdLst>
                <a:gd name="T0" fmla="*/ 676 w 677"/>
                <a:gd name="T1" fmla="*/ 174 h 781"/>
                <a:gd name="T2" fmla="*/ 676 w 677"/>
                <a:gd name="T3" fmla="*/ 12 h 781"/>
                <a:gd name="T4" fmla="*/ 663 w 677"/>
                <a:gd name="T5" fmla="*/ 12 h 781"/>
                <a:gd name="T6" fmla="*/ 564 w 677"/>
                <a:gd name="T7" fmla="*/ 4 h 781"/>
                <a:gd name="T8" fmla="*/ 348 w 677"/>
                <a:gd name="T9" fmla="*/ 158 h 781"/>
                <a:gd name="T10" fmla="*/ 348 w 677"/>
                <a:gd name="T11" fmla="*/ 0 h 781"/>
                <a:gd name="T12" fmla="*/ 331 w 677"/>
                <a:gd name="T13" fmla="*/ 0 h 781"/>
                <a:gd name="T14" fmla="*/ 0 w 677"/>
                <a:gd name="T15" fmla="*/ 54 h 781"/>
                <a:gd name="T16" fmla="*/ 0 w 677"/>
                <a:gd name="T17" fmla="*/ 112 h 781"/>
                <a:gd name="T18" fmla="*/ 12 w 677"/>
                <a:gd name="T19" fmla="*/ 112 h 781"/>
                <a:gd name="T20" fmla="*/ 141 w 677"/>
                <a:gd name="T21" fmla="*/ 236 h 781"/>
                <a:gd name="T22" fmla="*/ 141 w 677"/>
                <a:gd name="T23" fmla="*/ 780 h 781"/>
                <a:gd name="T24" fmla="*/ 348 w 677"/>
                <a:gd name="T25" fmla="*/ 780 h 781"/>
                <a:gd name="T26" fmla="*/ 348 w 677"/>
                <a:gd name="T27" fmla="*/ 390 h 781"/>
                <a:gd name="T28" fmla="*/ 568 w 677"/>
                <a:gd name="T29" fmla="*/ 170 h 781"/>
                <a:gd name="T30" fmla="*/ 643 w 677"/>
                <a:gd name="T31" fmla="*/ 183 h 781"/>
                <a:gd name="T32" fmla="*/ 676 w 677"/>
                <a:gd name="T33" fmla="*/ 191 h 781"/>
                <a:gd name="T34" fmla="*/ 676 w 677"/>
                <a:gd name="T35" fmla="*/ 174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7" h="781">
                  <a:moveTo>
                    <a:pt x="676" y="174"/>
                  </a:moveTo>
                  <a:lnTo>
                    <a:pt x="676" y="12"/>
                  </a:lnTo>
                  <a:lnTo>
                    <a:pt x="663" y="12"/>
                  </a:lnTo>
                  <a:cubicBezTo>
                    <a:pt x="630" y="8"/>
                    <a:pt x="593" y="4"/>
                    <a:pt x="564" y="4"/>
                  </a:cubicBezTo>
                  <a:cubicBezTo>
                    <a:pt x="443" y="4"/>
                    <a:pt x="381" y="91"/>
                    <a:pt x="348" y="158"/>
                  </a:cubicBezTo>
                  <a:cubicBezTo>
                    <a:pt x="348" y="95"/>
                    <a:pt x="348" y="0"/>
                    <a:pt x="348" y="0"/>
                  </a:cubicBezTo>
                  <a:lnTo>
                    <a:pt x="331" y="0"/>
                  </a:lnTo>
                  <a:lnTo>
                    <a:pt x="0" y="54"/>
                  </a:lnTo>
                  <a:lnTo>
                    <a:pt x="0" y="112"/>
                  </a:lnTo>
                  <a:lnTo>
                    <a:pt x="12" y="112"/>
                  </a:lnTo>
                  <a:cubicBezTo>
                    <a:pt x="116" y="116"/>
                    <a:pt x="141" y="137"/>
                    <a:pt x="141" y="236"/>
                  </a:cubicBezTo>
                  <a:lnTo>
                    <a:pt x="141" y="780"/>
                  </a:lnTo>
                  <a:lnTo>
                    <a:pt x="348" y="780"/>
                  </a:lnTo>
                  <a:lnTo>
                    <a:pt x="348" y="390"/>
                  </a:lnTo>
                  <a:cubicBezTo>
                    <a:pt x="348" y="324"/>
                    <a:pt x="369" y="170"/>
                    <a:pt x="568" y="170"/>
                  </a:cubicBezTo>
                  <a:cubicBezTo>
                    <a:pt x="593" y="170"/>
                    <a:pt x="618" y="178"/>
                    <a:pt x="643" y="183"/>
                  </a:cubicBezTo>
                  <a:lnTo>
                    <a:pt x="676" y="191"/>
                  </a:lnTo>
                  <a:lnTo>
                    <a:pt x="676" y="1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id="{15F29EA2-8A57-A243-BA94-EEAE6BD449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275" y="4200525"/>
              <a:ext cx="266700" cy="287338"/>
            </a:xfrm>
            <a:custGeom>
              <a:avLst/>
              <a:gdLst>
                <a:gd name="T0" fmla="*/ 738 w 743"/>
                <a:gd name="T1" fmla="*/ 315 h 797"/>
                <a:gd name="T2" fmla="*/ 390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738 w 743"/>
                <a:gd name="T25" fmla="*/ 315 h 797"/>
                <a:gd name="T26" fmla="*/ 386 w 743"/>
                <a:gd name="T27" fmla="*/ 83 h 797"/>
                <a:gd name="T28" fmla="*/ 531 w 743"/>
                <a:gd name="T29" fmla="*/ 236 h 797"/>
                <a:gd name="T30" fmla="*/ 228 w 743"/>
                <a:gd name="T31" fmla="*/ 236 h 797"/>
                <a:gd name="T32" fmla="*/ 386 w 743"/>
                <a:gd name="T33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3" h="797">
                  <a:moveTo>
                    <a:pt x="738" y="315"/>
                  </a:moveTo>
                  <a:cubicBezTo>
                    <a:pt x="738" y="104"/>
                    <a:pt x="622" y="0"/>
                    <a:pt x="390" y="0"/>
                  </a:cubicBezTo>
                  <a:cubicBezTo>
                    <a:pt x="128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lnTo>
                    <a:pt x="738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2" y="183"/>
                    <a:pt x="269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8896A965-59FA-E943-96EE-601F7005C8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0175" y="4071938"/>
              <a:ext cx="314325" cy="409575"/>
            </a:xfrm>
            <a:custGeom>
              <a:avLst/>
              <a:gdLst>
                <a:gd name="T0" fmla="*/ 634 w 872"/>
                <a:gd name="T1" fmla="*/ 357 h 1138"/>
                <a:gd name="T2" fmla="*/ 348 w 872"/>
                <a:gd name="T3" fmla="*/ 523 h 1138"/>
                <a:gd name="T4" fmla="*/ 348 w 872"/>
                <a:gd name="T5" fmla="*/ 0 h 1138"/>
                <a:gd name="T6" fmla="*/ 332 w 872"/>
                <a:gd name="T7" fmla="*/ 4 h 1138"/>
                <a:gd name="T8" fmla="*/ 0 w 872"/>
                <a:gd name="T9" fmla="*/ 46 h 1138"/>
                <a:gd name="T10" fmla="*/ 0 w 872"/>
                <a:gd name="T11" fmla="*/ 104 h 1138"/>
                <a:gd name="T12" fmla="*/ 16 w 872"/>
                <a:gd name="T13" fmla="*/ 104 h 1138"/>
                <a:gd name="T14" fmla="*/ 141 w 872"/>
                <a:gd name="T15" fmla="*/ 233 h 1138"/>
                <a:gd name="T16" fmla="*/ 141 w 872"/>
                <a:gd name="T17" fmla="*/ 1137 h 1138"/>
                <a:gd name="T18" fmla="*/ 348 w 872"/>
                <a:gd name="T19" fmla="*/ 1137 h 1138"/>
                <a:gd name="T20" fmla="*/ 348 w 872"/>
                <a:gd name="T21" fmla="*/ 747 h 1138"/>
                <a:gd name="T22" fmla="*/ 547 w 872"/>
                <a:gd name="T23" fmla="*/ 494 h 1138"/>
                <a:gd name="T24" fmla="*/ 663 w 872"/>
                <a:gd name="T25" fmla="*/ 660 h 1138"/>
                <a:gd name="T26" fmla="*/ 663 w 872"/>
                <a:gd name="T27" fmla="*/ 1137 h 1138"/>
                <a:gd name="T28" fmla="*/ 871 w 872"/>
                <a:gd name="T29" fmla="*/ 1137 h 1138"/>
                <a:gd name="T30" fmla="*/ 871 w 872"/>
                <a:gd name="T31" fmla="*/ 635 h 1138"/>
                <a:gd name="T32" fmla="*/ 634 w 872"/>
                <a:gd name="T33" fmla="*/ 357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2" h="1138">
                  <a:moveTo>
                    <a:pt x="634" y="357"/>
                  </a:moveTo>
                  <a:cubicBezTo>
                    <a:pt x="481" y="357"/>
                    <a:pt x="394" y="452"/>
                    <a:pt x="348" y="523"/>
                  </a:cubicBezTo>
                  <a:cubicBezTo>
                    <a:pt x="348" y="440"/>
                    <a:pt x="348" y="0"/>
                    <a:pt x="348" y="0"/>
                  </a:cubicBezTo>
                  <a:lnTo>
                    <a:pt x="332" y="4"/>
                  </a:lnTo>
                  <a:lnTo>
                    <a:pt x="0" y="46"/>
                  </a:lnTo>
                  <a:lnTo>
                    <a:pt x="0" y="104"/>
                  </a:lnTo>
                  <a:lnTo>
                    <a:pt x="16" y="104"/>
                  </a:lnTo>
                  <a:cubicBezTo>
                    <a:pt x="120" y="108"/>
                    <a:pt x="141" y="133"/>
                    <a:pt x="141" y="233"/>
                  </a:cubicBezTo>
                  <a:lnTo>
                    <a:pt x="141" y="1137"/>
                  </a:lnTo>
                  <a:lnTo>
                    <a:pt x="348" y="1137"/>
                  </a:lnTo>
                  <a:lnTo>
                    <a:pt x="348" y="747"/>
                  </a:lnTo>
                  <a:cubicBezTo>
                    <a:pt x="348" y="606"/>
                    <a:pt x="456" y="494"/>
                    <a:pt x="547" y="494"/>
                  </a:cubicBezTo>
                  <a:cubicBezTo>
                    <a:pt x="663" y="494"/>
                    <a:pt x="663" y="581"/>
                    <a:pt x="663" y="660"/>
                  </a:cubicBezTo>
                  <a:lnTo>
                    <a:pt x="663" y="1137"/>
                  </a:lnTo>
                  <a:lnTo>
                    <a:pt x="871" y="1137"/>
                  </a:lnTo>
                  <a:lnTo>
                    <a:pt x="871" y="635"/>
                  </a:lnTo>
                  <a:cubicBezTo>
                    <a:pt x="871" y="552"/>
                    <a:pt x="871" y="357"/>
                    <a:pt x="634" y="35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id="{00A05657-BBA5-E04D-A9B7-BB46AB4158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200525"/>
              <a:ext cx="266700" cy="287338"/>
            </a:xfrm>
            <a:custGeom>
              <a:avLst/>
              <a:gdLst>
                <a:gd name="T0" fmla="*/ 742 w 743"/>
                <a:gd name="T1" fmla="*/ 315 h 797"/>
                <a:gd name="T2" fmla="*/ 394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386 w 743"/>
                <a:gd name="T25" fmla="*/ 83 h 797"/>
                <a:gd name="T26" fmla="*/ 531 w 743"/>
                <a:gd name="T27" fmla="*/ 236 h 797"/>
                <a:gd name="T28" fmla="*/ 228 w 743"/>
                <a:gd name="T29" fmla="*/ 236 h 797"/>
                <a:gd name="T30" fmla="*/ 386 w 743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3" h="797">
                  <a:moveTo>
                    <a:pt x="742" y="315"/>
                  </a:moveTo>
                  <a:cubicBezTo>
                    <a:pt x="742" y="104"/>
                    <a:pt x="626" y="0"/>
                    <a:pt x="394" y="0"/>
                  </a:cubicBezTo>
                  <a:cubicBezTo>
                    <a:pt x="133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6" y="183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4" name="Freeform 18">
              <a:extLst>
                <a:ext uri="{FF2B5EF4-FFF2-40B4-BE49-F238E27FC236}">
                  <a16:creationId xmlns:a16="http://schemas.microsoft.com/office/drawing/2014/main" id="{75D59710-E8C6-394A-9E64-D4371DD868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4113" y="4121150"/>
              <a:ext cx="212725" cy="366713"/>
            </a:xfrm>
            <a:custGeom>
              <a:avLst/>
              <a:gdLst>
                <a:gd name="T0" fmla="*/ 141 w 589"/>
                <a:gd name="T1" fmla="*/ 237 h 1017"/>
                <a:gd name="T2" fmla="*/ 0 w 589"/>
                <a:gd name="T3" fmla="*/ 237 h 1017"/>
                <a:gd name="T4" fmla="*/ 0 w 589"/>
                <a:gd name="T5" fmla="*/ 328 h 1017"/>
                <a:gd name="T6" fmla="*/ 141 w 589"/>
                <a:gd name="T7" fmla="*/ 328 h 1017"/>
                <a:gd name="T8" fmla="*/ 141 w 589"/>
                <a:gd name="T9" fmla="*/ 797 h 1017"/>
                <a:gd name="T10" fmla="*/ 427 w 589"/>
                <a:gd name="T11" fmla="*/ 1016 h 1017"/>
                <a:gd name="T12" fmla="*/ 551 w 589"/>
                <a:gd name="T13" fmla="*/ 1004 h 1017"/>
                <a:gd name="T14" fmla="*/ 564 w 589"/>
                <a:gd name="T15" fmla="*/ 1004 h 1017"/>
                <a:gd name="T16" fmla="*/ 564 w 589"/>
                <a:gd name="T17" fmla="*/ 909 h 1017"/>
                <a:gd name="T18" fmla="*/ 547 w 589"/>
                <a:gd name="T19" fmla="*/ 913 h 1017"/>
                <a:gd name="T20" fmla="*/ 485 w 589"/>
                <a:gd name="T21" fmla="*/ 917 h 1017"/>
                <a:gd name="T22" fmla="*/ 352 w 589"/>
                <a:gd name="T23" fmla="*/ 772 h 1017"/>
                <a:gd name="T24" fmla="*/ 352 w 589"/>
                <a:gd name="T25" fmla="*/ 328 h 1017"/>
                <a:gd name="T26" fmla="*/ 588 w 589"/>
                <a:gd name="T27" fmla="*/ 328 h 1017"/>
                <a:gd name="T28" fmla="*/ 588 w 589"/>
                <a:gd name="T29" fmla="*/ 237 h 1017"/>
                <a:gd name="T30" fmla="*/ 352 w 589"/>
                <a:gd name="T31" fmla="*/ 237 h 1017"/>
                <a:gd name="T32" fmla="*/ 352 w 589"/>
                <a:gd name="T33" fmla="*/ 0 h 1017"/>
                <a:gd name="T34" fmla="*/ 141 w 589"/>
                <a:gd name="T35" fmla="*/ 0 h 1017"/>
                <a:gd name="T36" fmla="*/ 141 w 589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9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70" y="1016"/>
                    <a:pt x="427" y="1016"/>
                  </a:cubicBezTo>
                  <a:cubicBezTo>
                    <a:pt x="464" y="1016"/>
                    <a:pt x="505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0" y="917"/>
                    <a:pt x="510" y="917"/>
                    <a:pt x="485" y="917"/>
                  </a:cubicBezTo>
                  <a:cubicBezTo>
                    <a:pt x="360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8" y="328"/>
                  </a:lnTo>
                  <a:lnTo>
                    <a:pt x="588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5" name="Freeform 19">
              <a:extLst>
                <a:ext uri="{FF2B5EF4-FFF2-40B4-BE49-F238E27FC236}">
                  <a16:creationId xmlns:a16="http://schemas.microsoft.com/office/drawing/2014/main" id="{E31E38F3-CCD4-0D4A-B5AE-0E15DBF0F8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9963" y="4087813"/>
              <a:ext cx="450850" cy="395287"/>
            </a:xfrm>
            <a:custGeom>
              <a:avLst/>
              <a:gdLst>
                <a:gd name="T0" fmla="*/ 1245 w 1254"/>
                <a:gd name="T1" fmla="*/ 0 h 1096"/>
                <a:gd name="T2" fmla="*/ 1033 w 1254"/>
                <a:gd name="T3" fmla="*/ 0 h 1096"/>
                <a:gd name="T4" fmla="*/ 1033 w 1254"/>
                <a:gd name="T5" fmla="*/ 829 h 1096"/>
                <a:gd name="T6" fmla="*/ 485 w 1254"/>
                <a:gd name="T7" fmla="*/ 0 h 1096"/>
                <a:gd name="T8" fmla="*/ 0 w 1254"/>
                <a:gd name="T9" fmla="*/ 0 h 1096"/>
                <a:gd name="T10" fmla="*/ 0 w 1254"/>
                <a:gd name="T11" fmla="*/ 62 h 1096"/>
                <a:gd name="T12" fmla="*/ 42 w 1254"/>
                <a:gd name="T13" fmla="*/ 70 h 1096"/>
                <a:gd name="T14" fmla="*/ 178 w 1254"/>
                <a:gd name="T15" fmla="*/ 220 h 1096"/>
                <a:gd name="T16" fmla="*/ 178 w 1254"/>
                <a:gd name="T17" fmla="*/ 1095 h 1096"/>
                <a:gd name="T18" fmla="*/ 403 w 1254"/>
                <a:gd name="T19" fmla="*/ 1095 h 1096"/>
                <a:gd name="T20" fmla="*/ 403 w 1254"/>
                <a:gd name="T21" fmla="*/ 228 h 1096"/>
                <a:gd name="T22" fmla="*/ 975 w 1254"/>
                <a:gd name="T23" fmla="*/ 1095 h 1096"/>
                <a:gd name="T24" fmla="*/ 1253 w 1254"/>
                <a:gd name="T25" fmla="*/ 1095 h 1096"/>
                <a:gd name="T26" fmla="*/ 1253 w 1254"/>
                <a:gd name="T27" fmla="*/ 0 h 1096"/>
                <a:gd name="T28" fmla="*/ 1245 w 1254"/>
                <a:gd name="T29" fmla="*/ 0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4" h="1096">
                  <a:moveTo>
                    <a:pt x="1245" y="0"/>
                  </a:moveTo>
                  <a:lnTo>
                    <a:pt x="1033" y="0"/>
                  </a:lnTo>
                  <a:cubicBezTo>
                    <a:pt x="1033" y="0"/>
                    <a:pt x="1033" y="751"/>
                    <a:pt x="1033" y="829"/>
                  </a:cubicBezTo>
                  <a:cubicBezTo>
                    <a:pt x="992" y="763"/>
                    <a:pt x="485" y="0"/>
                    <a:pt x="485" y="0"/>
                  </a:cubicBezTo>
                  <a:lnTo>
                    <a:pt x="0" y="0"/>
                  </a:lnTo>
                  <a:lnTo>
                    <a:pt x="0" y="62"/>
                  </a:lnTo>
                  <a:lnTo>
                    <a:pt x="42" y="70"/>
                  </a:lnTo>
                  <a:cubicBezTo>
                    <a:pt x="170" y="91"/>
                    <a:pt x="178" y="95"/>
                    <a:pt x="178" y="220"/>
                  </a:cubicBezTo>
                  <a:lnTo>
                    <a:pt x="178" y="1095"/>
                  </a:lnTo>
                  <a:lnTo>
                    <a:pt x="403" y="1095"/>
                  </a:lnTo>
                  <a:cubicBezTo>
                    <a:pt x="403" y="1095"/>
                    <a:pt x="403" y="307"/>
                    <a:pt x="403" y="228"/>
                  </a:cubicBezTo>
                  <a:cubicBezTo>
                    <a:pt x="448" y="294"/>
                    <a:pt x="975" y="1095"/>
                    <a:pt x="975" y="1095"/>
                  </a:cubicBezTo>
                  <a:lnTo>
                    <a:pt x="1253" y="1095"/>
                  </a:lnTo>
                  <a:lnTo>
                    <a:pt x="1253" y="0"/>
                  </a:lnTo>
                  <a:lnTo>
                    <a:pt x="124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6" name="Freeform 20">
              <a:extLst>
                <a:ext uri="{FF2B5EF4-FFF2-40B4-BE49-F238E27FC236}">
                  <a16:creationId xmlns:a16="http://schemas.microsoft.com/office/drawing/2014/main" id="{EA81CA55-89FF-C642-90AD-A67CE9108A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3838" y="4200525"/>
              <a:ext cx="266700" cy="287338"/>
            </a:xfrm>
            <a:custGeom>
              <a:avLst/>
              <a:gdLst>
                <a:gd name="T0" fmla="*/ 390 w 740"/>
                <a:gd name="T1" fmla="*/ 0 h 797"/>
                <a:gd name="T2" fmla="*/ 0 w 740"/>
                <a:gd name="T3" fmla="*/ 373 h 797"/>
                <a:gd name="T4" fmla="*/ 456 w 740"/>
                <a:gd name="T5" fmla="*/ 796 h 797"/>
                <a:gd name="T6" fmla="*/ 714 w 740"/>
                <a:gd name="T7" fmla="*/ 755 h 797"/>
                <a:gd name="T8" fmla="*/ 726 w 740"/>
                <a:gd name="T9" fmla="*/ 751 h 797"/>
                <a:gd name="T10" fmla="*/ 726 w 740"/>
                <a:gd name="T11" fmla="*/ 651 h 797"/>
                <a:gd name="T12" fmla="*/ 705 w 740"/>
                <a:gd name="T13" fmla="*/ 660 h 797"/>
                <a:gd name="T14" fmla="*/ 539 w 740"/>
                <a:gd name="T15" fmla="*/ 684 h 797"/>
                <a:gd name="T16" fmla="*/ 228 w 740"/>
                <a:gd name="T17" fmla="*/ 332 h 797"/>
                <a:gd name="T18" fmla="*/ 739 w 740"/>
                <a:gd name="T19" fmla="*/ 332 h 797"/>
                <a:gd name="T20" fmla="*/ 739 w 740"/>
                <a:gd name="T21" fmla="*/ 315 h 797"/>
                <a:gd name="T22" fmla="*/ 390 w 740"/>
                <a:gd name="T23" fmla="*/ 0 h 797"/>
                <a:gd name="T24" fmla="*/ 386 w 740"/>
                <a:gd name="T25" fmla="*/ 83 h 797"/>
                <a:gd name="T26" fmla="*/ 531 w 740"/>
                <a:gd name="T27" fmla="*/ 236 h 797"/>
                <a:gd name="T28" fmla="*/ 228 w 740"/>
                <a:gd name="T29" fmla="*/ 236 h 797"/>
                <a:gd name="T30" fmla="*/ 386 w 740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0" h="797">
                  <a:moveTo>
                    <a:pt x="390" y="0"/>
                  </a:moveTo>
                  <a:cubicBezTo>
                    <a:pt x="129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7"/>
                    <a:pt x="714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39" y="684"/>
                  </a:cubicBezTo>
                  <a:cubicBezTo>
                    <a:pt x="315" y="684"/>
                    <a:pt x="232" y="498"/>
                    <a:pt x="228" y="332"/>
                  </a:cubicBezTo>
                  <a:lnTo>
                    <a:pt x="739" y="332"/>
                  </a:lnTo>
                  <a:lnTo>
                    <a:pt x="739" y="315"/>
                  </a:lnTo>
                  <a:cubicBezTo>
                    <a:pt x="739" y="104"/>
                    <a:pt x="622" y="0"/>
                    <a:pt x="390" y="0"/>
                  </a:cubicBezTo>
                  <a:close/>
                  <a:moveTo>
                    <a:pt x="386" y="83"/>
                  </a:moveTo>
                  <a:cubicBezTo>
                    <a:pt x="498" y="83"/>
                    <a:pt x="527" y="162"/>
                    <a:pt x="531" y="236"/>
                  </a:cubicBezTo>
                  <a:lnTo>
                    <a:pt x="228" y="236"/>
                  </a:lnTo>
                  <a:cubicBezTo>
                    <a:pt x="232" y="187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7" name="Freeform 21">
              <a:extLst>
                <a:ext uri="{FF2B5EF4-FFF2-40B4-BE49-F238E27FC236}">
                  <a16:creationId xmlns:a16="http://schemas.microsoft.com/office/drawing/2014/main" id="{B993E30F-1BC1-EE44-BD31-C649CB700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4075" y="4121150"/>
              <a:ext cx="212725" cy="366713"/>
            </a:xfrm>
            <a:custGeom>
              <a:avLst/>
              <a:gdLst>
                <a:gd name="T0" fmla="*/ 141 w 590"/>
                <a:gd name="T1" fmla="*/ 237 h 1017"/>
                <a:gd name="T2" fmla="*/ 0 w 590"/>
                <a:gd name="T3" fmla="*/ 237 h 1017"/>
                <a:gd name="T4" fmla="*/ 0 w 590"/>
                <a:gd name="T5" fmla="*/ 328 h 1017"/>
                <a:gd name="T6" fmla="*/ 141 w 590"/>
                <a:gd name="T7" fmla="*/ 328 h 1017"/>
                <a:gd name="T8" fmla="*/ 141 w 590"/>
                <a:gd name="T9" fmla="*/ 797 h 1017"/>
                <a:gd name="T10" fmla="*/ 427 w 590"/>
                <a:gd name="T11" fmla="*/ 1016 h 1017"/>
                <a:gd name="T12" fmla="*/ 551 w 590"/>
                <a:gd name="T13" fmla="*/ 1004 h 1017"/>
                <a:gd name="T14" fmla="*/ 564 w 590"/>
                <a:gd name="T15" fmla="*/ 1004 h 1017"/>
                <a:gd name="T16" fmla="*/ 564 w 590"/>
                <a:gd name="T17" fmla="*/ 909 h 1017"/>
                <a:gd name="T18" fmla="*/ 547 w 590"/>
                <a:gd name="T19" fmla="*/ 913 h 1017"/>
                <a:gd name="T20" fmla="*/ 485 w 590"/>
                <a:gd name="T21" fmla="*/ 917 h 1017"/>
                <a:gd name="T22" fmla="*/ 352 w 590"/>
                <a:gd name="T23" fmla="*/ 772 h 1017"/>
                <a:gd name="T24" fmla="*/ 352 w 590"/>
                <a:gd name="T25" fmla="*/ 328 h 1017"/>
                <a:gd name="T26" fmla="*/ 589 w 590"/>
                <a:gd name="T27" fmla="*/ 328 h 1017"/>
                <a:gd name="T28" fmla="*/ 589 w 590"/>
                <a:gd name="T29" fmla="*/ 237 h 1017"/>
                <a:gd name="T30" fmla="*/ 352 w 590"/>
                <a:gd name="T31" fmla="*/ 237 h 1017"/>
                <a:gd name="T32" fmla="*/ 352 w 590"/>
                <a:gd name="T33" fmla="*/ 0 h 1017"/>
                <a:gd name="T34" fmla="*/ 141 w 590"/>
                <a:gd name="T35" fmla="*/ 0 h 1017"/>
                <a:gd name="T36" fmla="*/ 141 w 590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0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69" y="1016"/>
                    <a:pt x="427" y="1016"/>
                  </a:cubicBezTo>
                  <a:cubicBezTo>
                    <a:pt x="464" y="1016"/>
                    <a:pt x="506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1" y="917"/>
                    <a:pt x="510" y="917"/>
                    <a:pt x="485" y="917"/>
                  </a:cubicBezTo>
                  <a:cubicBezTo>
                    <a:pt x="361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9" y="328"/>
                  </a:lnTo>
                  <a:lnTo>
                    <a:pt x="589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5220F4C6-9400-5942-B0AF-9C8740ABF2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0063" y="4206875"/>
              <a:ext cx="331787" cy="274638"/>
            </a:xfrm>
            <a:custGeom>
              <a:avLst/>
              <a:gdLst>
                <a:gd name="T0" fmla="*/ 705 w 921"/>
                <a:gd name="T1" fmla="*/ 248 h 764"/>
                <a:gd name="T2" fmla="*/ 920 w 921"/>
                <a:gd name="T3" fmla="*/ 0 h 764"/>
                <a:gd name="T4" fmla="*/ 701 w 921"/>
                <a:gd name="T5" fmla="*/ 0 h 764"/>
                <a:gd name="T6" fmla="*/ 497 w 921"/>
                <a:gd name="T7" fmla="*/ 236 h 764"/>
                <a:gd name="T8" fmla="*/ 319 w 921"/>
                <a:gd name="T9" fmla="*/ 0 h 764"/>
                <a:gd name="T10" fmla="*/ 0 w 921"/>
                <a:gd name="T11" fmla="*/ 0 h 764"/>
                <a:gd name="T12" fmla="*/ 0 w 921"/>
                <a:gd name="T13" fmla="*/ 62 h 764"/>
                <a:gd name="T14" fmla="*/ 12 w 921"/>
                <a:gd name="T15" fmla="*/ 62 h 764"/>
                <a:gd name="T16" fmla="*/ 211 w 921"/>
                <a:gd name="T17" fmla="*/ 178 h 764"/>
                <a:gd name="T18" fmla="*/ 344 w 921"/>
                <a:gd name="T19" fmla="*/ 352 h 764"/>
                <a:gd name="T20" fmla="*/ 128 w 921"/>
                <a:gd name="T21" fmla="*/ 601 h 764"/>
                <a:gd name="T22" fmla="*/ 348 w 921"/>
                <a:gd name="T23" fmla="*/ 601 h 764"/>
                <a:gd name="T24" fmla="*/ 443 w 921"/>
                <a:gd name="T25" fmla="*/ 489 h 764"/>
                <a:gd name="T26" fmla="*/ 651 w 921"/>
                <a:gd name="T27" fmla="*/ 763 h 764"/>
                <a:gd name="T28" fmla="*/ 900 w 921"/>
                <a:gd name="T29" fmla="*/ 763 h 764"/>
                <a:gd name="T30" fmla="*/ 506 w 921"/>
                <a:gd name="T31" fmla="*/ 248 h 764"/>
                <a:gd name="T32" fmla="*/ 705 w 921"/>
                <a:gd name="T33" fmla="*/ 248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21" h="764">
                  <a:moveTo>
                    <a:pt x="705" y="248"/>
                  </a:moveTo>
                  <a:lnTo>
                    <a:pt x="920" y="0"/>
                  </a:lnTo>
                  <a:lnTo>
                    <a:pt x="701" y="0"/>
                  </a:lnTo>
                  <a:lnTo>
                    <a:pt x="497" y="236"/>
                  </a:lnTo>
                  <a:lnTo>
                    <a:pt x="319" y="0"/>
                  </a:lnTo>
                  <a:lnTo>
                    <a:pt x="0" y="0"/>
                  </a:lnTo>
                  <a:lnTo>
                    <a:pt x="0" y="62"/>
                  </a:lnTo>
                  <a:lnTo>
                    <a:pt x="12" y="62"/>
                  </a:lnTo>
                  <a:cubicBezTo>
                    <a:pt x="120" y="70"/>
                    <a:pt x="145" y="87"/>
                    <a:pt x="211" y="178"/>
                  </a:cubicBezTo>
                  <a:lnTo>
                    <a:pt x="344" y="352"/>
                  </a:lnTo>
                  <a:lnTo>
                    <a:pt x="128" y="601"/>
                  </a:lnTo>
                  <a:lnTo>
                    <a:pt x="348" y="601"/>
                  </a:lnTo>
                  <a:lnTo>
                    <a:pt x="443" y="489"/>
                  </a:lnTo>
                  <a:lnTo>
                    <a:pt x="651" y="763"/>
                  </a:lnTo>
                  <a:lnTo>
                    <a:pt x="900" y="763"/>
                  </a:lnTo>
                  <a:lnTo>
                    <a:pt x="506" y="248"/>
                  </a:lnTo>
                  <a:lnTo>
                    <a:pt x="705" y="2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0D77D15C-59D2-2D40-8EFB-AE8D4D645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5500" y="4010025"/>
              <a:ext cx="176213" cy="111125"/>
            </a:xfrm>
            <a:custGeom>
              <a:avLst/>
              <a:gdLst>
                <a:gd name="T0" fmla="*/ 224 w 490"/>
                <a:gd name="T1" fmla="*/ 307 h 308"/>
                <a:gd name="T2" fmla="*/ 0 w 490"/>
                <a:gd name="T3" fmla="*/ 307 h 308"/>
                <a:gd name="T4" fmla="*/ 269 w 490"/>
                <a:gd name="T5" fmla="*/ 0 h 308"/>
                <a:gd name="T6" fmla="*/ 489 w 490"/>
                <a:gd name="T7" fmla="*/ 0 h 308"/>
                <a:gd name="T8" fmla="*/ 224 w 490"/>
                <a:gd name="T9" fmla="*/ 30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0" h="308">
                  <a:moveTo>
                    <a:pt x="224" y="307"/>
                  </a:moveTo>
                  <a:lnTo>
                    <a:pt x="0" y="307"/>
                  </a:lnTo>
                  <a:lnTo>
                    <a:pt x="269" y="0"/>
                  </a:lnTo>
                  <a:lnTo>
                    <a:pt x="489" y="0"/>
                  </a:lnTo>
                  <a:lnTo>
                    <a:pt x="224" y="30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</p:grpSp>
      <p:sp>
        <p:nvSpPr>
          <p:cNvPr id="5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348" y="2803117"/>
            <a:ext cx="4286425" cy="461665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charset="2"/>
              <a:buNone/>
              <a:tabLst/>
              <a:defRPr sz="24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Subtitle placeholder</a:t>
            </a:r>
          </a:p>
        </p:txBody>
      </p:sp>
      <p:sp>
        <p:nvSpPr>
          <p:cNvPr id="57" name="Title 1"/>
          <p:cNvSpPr>
            <a:spLocks noGrp="1"/>
          </p:cNvSpPr>
          <p:nvPr>
            <p:ph type="ctrTitle" hasCustomPrompt="1"/>
          </p:nvPr>
        </p:nvSpPr>
        <p:spPr>
          <a:xfrm>
            <a:off x="681349" y="725773"/>
            <a:ext cx="3819532" cy="2071294"/>
          </a:xfrm>
          <a:prstGeom prst="rect">
            <a:avLst/>
          </a:prstGeom>
          <a:effectLst/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2 Line Hitachi </a:t>
            </a:r>
            <a:br>
              <a:rPr lang="en-US"/>
            </a:br>
            <a:r>
              <a:rPr lang="en-US"/>
              <a:t>Title</a:t>
            </a:r>
          </a:p>
        </p:txBody>
      </p:sp>
      <p:sp>
        <p:nvSpPr>
          <p:cNvPr id="58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81348" y="3905309"/>
            <a:ext cx="3544411" cy="307777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1400" b="1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74675" indent="0">
              <a:buNone/>
              <a:defRPr/>
            </a:lvl3pPr>
            <a:lvl4pPr marL="855663" indent="0">
              <a:buNone/>
              <a:defRPr/>
            </a:lvl4pPr>
            <a:lvl5pPr marL="1090613" indent="0">
              <a:buNone/>
              <a:defRPr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7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81348" y="4134651"/>
            <a:ext cx="3544411" cy="461665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120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74675" indent="0">
              <a:buNone/>
              <a:defRPr/>
            </a:lvl3pPr>
            <a:lvl4pPr marL="855663" indent="0">
              <a:buNone/>
              <a:defRPr/>
            </a:lvl4pPr>
            <a:lvl5pPr marL="1090613" indent="0">
              <a:buNone/>
              <a:defRPr/>
            </a:lvl5pPr>
          </a:lstStyle>
          <a:p>
            <a:pPr lvl="0"/>
            <a:r>
              <a:rPr lang="en-US"/>
              <a:t>Title/Department</a:t>
            </a:r>
            <a:br>
              <a:rPr lang="en-US"/>
            </a:br>
            <a:r>
              <a:rPr lang="en-US"/>
              <a:t>Date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611" y="4915450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11F478C-84AE-4601-9BE4-60468A3A6C06}" type="slidenum">
              <a:rPr lang="en-US" sz="800" smtClean="0">
                <a:solidFill>
                  <a:prstClr val="white">
                    <a:alpha val="50000"/>
                  </a:prstClr>
                </a:solidFill>
                <a:latin typeface="Arial"/>
              </a:rPr>
              <a:pPr/>
              <a:t>‹#›</a:t>
            </a:fld>
            <a:endParaRPr lang="en-US" sz="800">
              <a:solidFill>
                <a:prstClr val="white">
                  <a:alpha val="50000"/>
                </a:prstClr>
              </a:solidFill>
              <a:latin typeface="Arial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F6F85EA-1CAA-F34C-8631-AB308554EFA3}"/>
              </a:ext>
            </a:extLst>
          </p:cNvPr>
          <p:cNvSpPr txBox="1"/>
          <p:nvPr userDrawn="1"/>
        </p:nvSpPr>
        <p:spPr>
          <a:xfrm>
            <a:off x="1611" y="4915450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11F478C-84AE-4601-9BE4-60468A3A6C06}" type="slidenum">
              <a:rPr lang="en-US" sz="800" smtClean="0">
                <a:solidFill>
                  <a:prstClr val="white">
                    <a:alpha val="50000"/>
                  </a:prstClr>
                </a:solidFill>
                <a:latin typeface="Arial"/>
              </a:rPr>
              <a:pPr/>
              <a:t>‹#›</a:t>
            </a:fld>
            <a:endParaRPr lang="en-US" sz="800">
              <a:solidFill>
                <a:prstClr val="white">
                  <a:alpha val="50000"/>
                </a:prstClr>
              </a:solidFill>
              <a:latin typeface="Arial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6ACC0D47-CD69-A847-8C9B-9B3ED8E969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94" y="812800"/>
            <a:ext cx="559153" cy="43307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B03E43B-D6ED-4B16-B59B-3966E3C01474}"/>
              </a:ext>
            </a:extLst>
          </p:cNvPr>
          <p:cNvSpPr txBox="1"/>
          <p:nvPr userDrawn="1"/>
        </p:nvSpPr>
        <p:spPr>
          <a:xfrm>
            <a:off x="6641794" y="4911221"/>
            <a:ext cx="24625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>
                <a:solidFill>
                  <a:schemeClr val="bg1"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© Hitachi Vantara LLC 2021. All Rights Reserved.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B56F660-2569-4EF2-8301-28150C50F40B}"/>
              </a:ext>
            </a:extLst>
          </p:cNvPr>
          <p:cNvSpPr txBox="1"/>
          <p:nvPr userDrawn="1"/>
        </p:nvSpPr>
        <p:spPr>
          <a:xfrm>
            <a:off x="6641794" y="4911221"/>
            <a:ext cx="24625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>
                <a:solidFill>
                  <a:schemeClr val="bg1"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© Hitachi Vantara LLC 2021.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3472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302B2A-8417-4BC5-ADC1-0CE9E68E47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" y="0"/>
            <a:ext cx="9135879" cy="5143500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C0C34B28-A50B-4DAE-BF40-D2CFB4438D5D}"/>
              </a:ext>
            </a:extLst>
          </p:cNvPr>
          <p:cNvSpPr/>
          <p:nvPr userDrawn="1"/>
        </p:nvSpPr>
        <p:spPr>
          <a:xfrm>
            <a:off x="2045" y="-3485"/>
            <a:ext cx="9141291" cy="5157216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BCF605-707E-4717-A349-81CEE37CC903}"/>
              </a:ext>
            </a:extLst>
          </p:cNvPr>
          <p:cNvGrpSpPr/>
          <p:nvPr userDrawn="1"/>
        </p:nvGrpSpPr>
        <p:grpSpPr>
          <a:xfrm>
            <a:off x="2045" y="0"/>
            <a:ext cx="9149873" cy="5157216"/>
            <a:chOff x="5948765" y="0"/>
            <a:chExt cx="3201108" cy="5157216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4AD3290-648D-D840-B50D-09EEC67C7D28}"/>
                </a:ext>
              </a:extLst>
            </p:cNvPr>
            <p:cNvSpPr/>
            <p:nvPr userDrawn="1"/>
          </p:nvSpPr>
          <p:spPr>
            <a:xfrm>
              <a:off x="5948765" y="0"/>
              <a:ext cx="3201108" cy="5157216"/>
            </a:xfrm>
            <a:prstGeom prst="rect">
              <a:avLst/>
            </a:prstGeom>
            <a:gradFill flip="none" rotWithShape="1">
              <a:gsLst>
                <a:gs pos="53000">
                  <a:schemeClr val="bg1">
                    <a:alpha val="0"/>
                  </a:schemeClr>
                </a:gs>
                <a:gs pos="0">
                  <a:srgbClr val="53E2DD">
                    <a:alpha val="56000"/>
                    <a:lumMod val="29000"/>
                  </a:srgbClr>
                </a:gs>
                <a:gs pos="100000">
                  <a:schemeClr val="accent2">
                    <a:alpha val="54000"/>
                    <a:lumMod val="38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9418557-F9FB-2C49-8652-E9BC5F420543}"/>
                </a:ext>
              </a:extLst>
            </p:cNvPr>
            <p:cNvSpPr/>
            <p:nvPr userDrawn="1"/>
          </p:nvSpPr>
          <p:spPr>
            <a:xfrm>
              <a:off x="5948765" y="0"/>
              <a:ext cx="3201108" cy="5157216"/>
            </a:xfrm>
            <a:prstGeom prst="rect">
              <a:avLst/>
            </a:prstGeom>
            <a:gradFill flip="none" rotWithShape="1">
              <a:gsLst>
                <a:gs pos="71000">
                  <a:schemeClr val="tx2">
                    <a:alpha val="0"/>
                  </a:schemeClr>
                </a:gs>
                <a:gs pos="100000">
                  <a:schemeClr val="tx2">
                    <a:alpha val="65000"/>
                  </a:schemeClr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EF58E61-59AF-0B40-BD87-B8415DF5B20F}"/>
              </a:ext>
            </a:extLst>
          </p:cNvPr>
          <p:cNvGrpSpPr/>
          <p:nvPr userDrawn="1"/>
        </p:nvGrpSpPr>
        <p:grpSpPr>
          <a:xfrm>
            <a:off x="7684916" y="225821"/>
            <a:ext cx="1247901" cy="356665"/>
            <a:chOff x="2751138" y="3262313"/>
            <a:chExt cx="4665662" cy="1333500"/>
          </a:xfrm>
          <a:solidFill>
            <a:schemeClr val="bg1"/>
          </a:solidFill>
        </p:grpSpPr>
        <p:sp>
          <p:nvSpPr>
            <p:cNvPr id="43" name="Freeform 1">
              <a:extLst>
                <a:ext uri="{FF2B5EF4-FFF2-40B4-BE49-F238E27FC236}">
                  <a16:creationId xmlns:a16="http://schemas.microsoft.com/office/drawing/2014/main" id="{199E89AD-2705-134A-918E-26469FC8C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013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4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4" name="Freeform 2">
              <a:extLst>
                <a:ext uri="{FF2B5EF4-FFF2-40B4-BE49-F238E27FC236}">
                  <a16:creationId xmlns:a16="http://schemas.microsoft.com/office/drawing/2014/main" id="{0494D0CA-794C-0E4B-AA3F-CCDBD5829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3050" y="3275013"/>
              <a:ext cx="677863" cy="631825"/>
            </a:xfrm>
            <a:custGeom>
              <a:avLst/>
              <a:gdLst>
                <a:gd name="T0" fmla="*/ 1883 w 1884"/>
                <a:gd name="T1" fmla="*/ 0 h 1755"/>
                <a:gd name="T2" fmla="*/ 1883 w 1884"/>
                <a:gd name="T3" fmla="*/ 298 h 1755"/>
                <a:gd name="T4" fmla="*/ 1174 w 1884"/>
                <a:gd name="T5" fmla="*/ 298 h 1755"/>
                <a:gd name="T6" fmla="*/ 1174 w 1884"/>
                <a:gd name="T7" fmla="*/ 1754 h 1755"/>
                <a:gd name="T8" fmla="*/ 709 w 1884"/>
                <a:gd name="T9" fmla="*/ 1754 h 1755"/>
                <a:gd name="T10" fmla="*/ 709 w 1884"/>
                <a:gd name="T11" fmla="*/ 298 h 1755"/>
                <a:gd name="T12" fmla="*/ 0 w 1884"/>
                <a:gd name="T13" fmla="*/ 298 h 1755"/>
                <a:gd name="T14" fmla="*/ 0 w 1884"/>
                <a:gd name="T15" fmla="*/ 0 h 1755"/>
                <a:gd name="T16" fmla="*/ 1883 w 1884"/>
                <a:gd name="T17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4" h="1755">
                  <a:moveTo>
                    <a:pt x="1883" y="0"/>
                  </a:moveTo>
                  <a:cubicBezTo>
                    <a:pt x="1883" y="4"/>
                    <a:pt x="1883" y="298"/>
                    <a:pt x="1883" y="298"/>
                  </a:cubicBezTo>
                  <a:lnTo>
                    <a:pt x="1174" y="298"/>
                  </a:lnTo>
                  <a:lnTo>
                    <a:pt x="1174" y="1754"/>
                  </a:lnTo>
                  <a:lnTo>
                    <a:pt x="709" y="1754"/>
                  </a:lnTo>
                  <a:lnTo>
                    <a:pt x="709" y="298"/>
                  </a:lnTo>
                  <a:lnTo>
                    <a:pt x="0" y="298"/>
                  </a:lnTo>
                  <a:lnTo>
                    <a:pt x="0" y="0"/>
                  </a:lnTo>
                  <a:lnTo>
                    <a:pt x="188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5" name="Freeform 3">
              <a:extLst>
                <a:ext uri="{FF2B5EF4-FFF2-40B4-BE49-F238E27FC236}">
                  <a16:creationId xmlns:a16="http://schemas.microsoft.com/office/drawing/2014/main" id="{9DCC5901-D10A-FB4A-B33B-ED481418C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4863" y="3275013"/>
              <a:ext cx="796925" cy="631825"/>
            </a:xfrm>
            <a:custGeom>
              <a:avLst/>
              <a:gdLst>
                <a:gd name="T0" fmla="*/ 2214 w 2215"/>
                <a:gd name="T1" fmla="*/ 1754 h 1755"/>
                <a:gd name="T2" fmla="*/ 1695 w 2215"/>
                <a:gd name="T3" fmla="*/ 1754 h 1755"/>
                <a:gd name="T4" fmla="*/ 1542 w 2215"/>
                <a:gd name="T5" fmla="*/ 1377 h 1755"/>
                <a:gd name="T6" fmla="*/ 672 w 2215"/>
                <a:gd name="T7" fmla="*/ 1377 h 1755"/>
                <a:gd name="T8" fmla="*/ 518 w 2215"/>
                <a:gd name="T9" fmla="*/ 1754 h 1755"/>
                <a:gd name="T10" fmla="*/ 0 w 2215"/>
                <a:gd name="T11" fmla="*/ 1754 h 1755"/>
                <a:gd name="T12" fmla="*/ 825 w 2215"/>
                <a:gd name="T13" fmla="*/ 0 h 1755"/>
                <a:gd name="T14" fmla="*/ 1392 w 2215"/>
                <a:gd name="T15" fmla="*/ 0 h 1755"/>
                <a:gd name="T16" fmla="*/ 2214 w 2215"/>
                <a:gd name="T17" fmla="*/ 1754 h 1755"/>
                <a:gd name="T18" fmla="*/ 788 w 2215"/>
                <a:gd name="T19" fmla="*/ 1095 h 1755"/>
                <a:gd name="T20" fmla="*/ 1434 w 2215"/>
                <a:gd name="T21" fmla="*/ 1095 h 1755"/>
                <a:gd name="T22" fmla="*/ 1107 w 2215"/>
                <a:gd name="T23" fmla="*/ 298 h 1755"/>
                <a:gd name="T24" fmla="*/ 788 w 2215"/>
                <a:gd name="T25" fmla="*/ 1095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15" h="1755">
                  <a:moveTo>
                    <a:pt x="2214" y="1754"/>
                  </a:moveTo>
                  <a:cubicBezTo>
                    <a:pt x="2214" y="1754"/>
                    <a:pt x="1691" y="1754"/>
                    <a:pt x="1695" y="1754"/>
                  </a:cubicBezTo>
                  <a:lnTo>
                    <a:pt x="1542" y="1377"/>
                  </a:lnTo>
                  <a:lnTo>
                    <a:pt x="672" y="1377"/>
                  </a:lnTo>
                  <a:cubicBezTo>
                    <a:pt x="672" y="1377"/>
                    <a:pt x="522" y="1754"/>
                    <a:pt x="518" y="1754"/>
                  </a:cubicBezTo>
                  <a:lnTo>
                    <a:pt x="0" y="1754"/>
                  </a:lnTo>
                  <a:lnTo>
                    <a:pt x="825" y="0"/>
                  </a:lnTo>
                  <a:lnTo>
                    <a:pt x="1392" y="0"/>
                  </a:lnTo>
                  <a:lnTo>
                    <a:pt x="2214" y="1754"/>
                  </a:lnTo>
                  <a:close/>
                  <a:moveTo>
                    <a:pt x="788" y="1095"/>
                  </a:moveTo>
                  <a:lnTo>
                    <a:pt x="1434" y="1095"/>
                  </a:lnTo>
                  <a:lnTo>
                    <a:pt x="1107" y="298"/>
                  </a:lnTo>
                  <a:lnTo>
                    <a:pt x="788" y="109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6" name="Freeform 4">
              <a:extLst>
                <a:ext uri="{FF2B5EF4-FFF2-40B4-BE49-F238E27FC236}">
                  <a16:creationId xmlns:a16="http://schemas.microsoft.com/office/drawing/2014/main" id="{E89E2B8D-ACF0-2F45-AEFB-BDDCF2F74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5000" y="3275013"/>
              <a:ext cx="166688" cy="631825"/>
            </a:xfrm>
            <a:custGeom>
              <a:avLst/>
              <a:gdLst>
                <a:gd name="T0" fmla="*/ 232 w 465"/>
                <a:gd name="T1" fmla="*/ 1754 h 1755"/>
                <a:gd name="T2" fmla="*/ 0 w 465"/>
                <a:gd name="T3" fmla="*/ 1754 h 1755"/>
                <a:gd name="T4" fmla="*/ 0 w 465"/>
                <a:gd name="T5" fmla="*/ 0 h 1755"/>
                <a:gd name="T6" fmla="*/ 464 w 465"/>
                <a:gd name="T7" fmla="*/ 0 h 1755"/>
                <a:gd name="T8" fmla="*/ 464 w 465"/>
                <a:gd name="T9" fmla="*/ 1754 h 1755"/>
                <a:gd name="T10" fmla="*/ 232 w 465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5" h="1755">
                  <a:moveTo>
                    <a:pt x="232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4" y="0"/>
                  </a:lnTo>
                  <a:lnTo>
                    <a:pt x="464" y="1754"/>
                  </a:lnTo>
                  <a:lnTo>
                    <a:pt x="232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22029583-0D66-5343-987C-CF43A574E8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958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5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853178F1-F0AF-6240-8FB2-09BC14B17D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4450" y="3275013"/>
              <a:ext cx="168275" cy="631825"/>
            </a:xfrm>
            <a:custGeom>
              <a:avLst/>
              <a:gdLst>
                <a:gd name="T0" fmla="*/ 233 w 466"/>
                <a:gd name="T1" fmla="*/ 1754 h 1755"/>
                <a:gd name="T2" fmla="*/ 0 w 466"/>
                <a:gd name="T3" fmla="*/ 1754 h 1755"/>
                <a:gd name="T4" fmla="*/ 0 w 466"/>
                <a:gd name="T5" fmla="*/ 0 h 1755"/>
                <a:gd name="T6" fmla="*/ 465 w 466"/>
                <a:gd name="T7" fmla="*/ 0 h 1755"/>
                <a:gd name="T8" fmla="*/ 465 w 466"/>
                <a:gd name="T9" fmla="*/ 1754 h 1755"/>
                <a:gd name="T10" fmla="*/ 233 w 466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6" h="1755">
                  <a:moveTo>
                    <a:pt x="233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5" y="0"/>
                  </a:lnTo>
                  <a:lnTo>
                    <a:pt x="465" y="1754"/>
                  </a:lnTo>
                  <a:lnTo>
                    <a:pt x="233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587CA836-2BC9-604B-8F93-B6FA817F99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3213" y="3262313"/>
              <a:ext cx="715962" cy="663575"/>
            </a:xfrm>
            <a:custGeom>
              <a:avLst/>
              <a:gdLst>
                <a:gd name="T0" fmla="*/ 62 w 1988"/>
                <a:gd name="T1" fmla="*/ 1307 h 1842"/>
                <a:gd name="T2" fmla="*/ 0 w 1988"/>
                <a:gd name="T3" fmla="*/ 933 h 1842"/>
                <a:gd name="T4" fmla="*/ 120 w 1988"/>
                <a:gd name="T5" fmla="*/ 423 h 1842"/>
                <a:gd name="T6" fmla="*/ 518 w 1988"/>
                <a:gd name="T7" fmla="*/ 91 h 1842"/>
                <a:gd name="T8" fmla="*/ 1033 w 1988"/>
                <a:gd name="T9" fmla="*/ 0 h 1842"/>
                <a:gd name="T10" fmla="*/ 1618 w 1988"/>
                <a:gd name="T11" fmla="*/ 125 h 1842"/>
                <a:gd name="T12" fmla="*/ 1950 w 1988"/>
                <a:gd name="T13" fmla="*/ 531 h 1842"/>
                <a:gd name="T14" fmla="*/ 1966 w 1988"/>
                <a:gd name="T15" fmla="*/ 643 h 1842"/>
                <a:gd name="T16" fmla="*/ 1481 w 1988"/>
                <a:gd name="T17" fmla="*/ 643 h 1842"/>
                <a:gd name="T18" fmla="*/ 1456 w 1988"/>
                <a:gd name="T19" fmla="*/ 506 h 1842"/>
                <a:gd name="T20" fmla="*/ 1240 w 1988"/>
                <a:gd name="T21" fmla="*/ 303 h 1842"/>
                <a:gd name="T22" fmla="*/ 1037 w 1988"/>
                <a:gd name="T23" fmla="*/ 274 h 1842"/>
                <a:gd name="T24" fmla="*/ 809 w 1988"/>
                <a:gd name="T25" fmla="*/ 315 h 1842"/>
                <a:gd name="T26" fmla="*/ 556 w 1988"/>
                <a:gd name="T27" fmla="*/ 573 h 1842"/>
                <a:gd name="T28" fmla="*/ 494 w 1988"/>
                <a:gd name="T29" fmla="*/ 942 h 1842"/>
                <a:gd name="T30" fmla="*/ 539 w 1988"/>
                <a:gd name="T31" fmla="*/ 1249 h 1842"/>
                <a:gd name="T32" fmla="*/ 792 w 1988"/>
                <a:gd name="T33" fmla="*/ 1527 h 1842"/>
                <a:gd name="T34" fmla="*/ 1041 w 1988"/>
                <a:gd name="T35" fmla="*/ 1572 h 1842"/>
                <a:gd name="T36" fmla="*/ 1257 w 1988"/>
                <a:gd name="T37" fmla="*/ 1539 h 1842"/>
                <a:gd name="T38" fmla="*/ 1460 w 1988"/>
                <a:gd name="T39" fmla="*/ 1356 h 1842"/>
                <a:gd name="T40" fmla="*/ 1497 w 1988"/>
                <a:gd name="T41" fmla="*/ 1170 h 1842"/>
                <a:gd name="T42" fmla="*/ 1987 w 1988"/>
                <a:gd name="T43" fmla="*/ 1170 h 1842"/>
                <a:gd name="T44" fmla="*/ 1962 w 1988"/>
                <a:gd name="T45" fmla="*/ 1336 h 1842"/>
                <a:gd name="T46" fmla="*/ 1638 w 1988"/>
                <a:gd name="T47" fmla="*/ 1721 h 1842"/>
                <a:gd name="T48" fmla="*/ 1041 w 1988"/>
                <a:gd name="T49" fmla="*/ 1841 h 1842"/>
                <a:gd name="T50" fmla="*/ 568 w 1988"/>
                <a:gd name="T51" fmla="*/ 1771 h 1842"/>
                <a:gd name="T52" fmla="*/ 62 w 1988"/>
                <a:gd name="T53" fmla="*/ 1307 h 1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88" h="1842">
                  <a:moveTo>
                    <a:pt x="62" y="1307"/>
                  </a:moveTo>
                  <a:cubicBezTo>
                    <a:pt x="21" y="1191"/>
                    <a:pt x="0" y="1066"/>
                    <a:pt x="0" y="933"/>
                  </a:cubicBezTo>
                  <a:cubicBezTo>
                    <a:pt x="0" y="751"/>
                    <a:pt x="33" y="573"/>
                    <a:pt x="120" y="423"/>
                  </a:cubicBezTo>
                  <a:cubicBezTo>
                    <a:pt x="211" y="270"/>
                    <a:pt x="348" y="154"/>
                    <a:pt x="518" y="91"/>
                  </a:cubicBezTo>
                  <a:cubicBezTo>
                    <a:pt x="680" y="33"/>
                    <a:pt x="850" y="0"/>
                    <a:pt x="1033" y="0"/>
                  </a:cubicBezTo>
                  <a:cubicBezTo>
                    <a:pt x="1240" y="0"/>
                    <a:pt x="1439" y="46"/>
                    <a:pt x="1618" y="125"/>
                  </a:cubicBezTo>
                  <a:cubicBezTo>
                    <a:pt x="1784" y="195"/>
                    <a:pt x="1912" y="349"/>
                    <a:pt x="1950" y="531"/>
                  </a:cubicBezTo>
                  <a:cubicBezTo>
                    <a:pt x="1958" y="568"/>
                    <a:pt x="1962" y="606"/>
                    <a:pt x="1966" y="643"/>
                  </a:cubicBezTo>
                  <a:lnTo>
                    <a:pt x="1481" y="643"/>
                  </a:lnTo>
                  <a:cubicBezTo>
                    <a:pt x="1481" y="597"/>
                    <a:pt x="1472" y="552"/>
                    <a:pt x="1456" y="506"/>
                  </a:cubicBezTo>
                  <a:cubicBezTo>
                    <a:pt x="1419" y="411"/>
                    <a:pt x="1340" y="332"/>
                    <a:pt x="1240" y="303"/>
                  </a:cubicBezTo>
                  <a:cubicBezTo>
                    <a:pt x="1174" y="282"/>
                    <a:pt x="1107" y="274"/>
                    <a:pt x="1037" y="274"/>
                  </a:cubicBezTo>
                  <a:cubicBezTo>
                    <a:pt x="958" y="274"/>
                    <a:pt x="879" y="286"/>
                    <a:pt x="809" y="315"/>
                  </a:cubicBezTo>
                  <a:cubicBezTo>
                    <a:pt x="688" y="357"/>
                    <a:pt x="597" y="452"/>
                    <a:pt x="556" y="573"/>
                  </a:cubicBezTo>
                  <a:cubicBezTo>
                    <a:pt x="514" y="689"/>
                    <a:pt x="494" y="813"/>
                    <a:pt x="494" y="942"/>
                  </a:cubicBezTo>
                  <a:cubicBezTo>
                    <a:pt x="494" y="1050"/>
                    <a:pt x="510" y="1153"/>
                    <a:pt x="539" y="1249"/>
                  </a:cubicBezTo>
                  <a:cubicBezTo>
                    <a:pt x="572" y="1377"/>
                    <a:pt x="672" y="1481"/>
                    <a:pt x="792" y="1527"/>
                  </a:cubicBezTo>
                  <a:cubicBezTo>
                    <a:pt x="871" y="1556"/>
                    <a:pt x="954" y="1572"/>
                    <a:pt x="1041" y="1572"/>
                  </a:cubicBezTo>
                  <a:cubicBezTo>
                    <a:pt x="1116" y="1572"/>
                    <a:pt x="1186" y="1560"/>
                    <a:pt x="1257" y="1539"/>
                  </a:cubicBezTo>
                  <a:cubicBezTo>
                    <a:pt x="1348" y="1510"/>
                    <a:pt x="1423" y="1444"/>
                    <a:pt x="1460" y="1356"/>
                  </a:cubicBezTo>
                  <a:cubicBezTo>
                    <a:pt x="1485" y="1298"/>
                    <a:pt x="1497" y="1236"/>
                    <a:pt x="1497" y="1170"/>
                  </a:cubicBezTo>
                  <a:lnTo>
                    <a:pt x="1987" y="1170"/>
                  </a:lnTo>
                  <a:cubicBezTo>
                    <a:pt x="1983" y="1228"/>
                    <a:pt x="1974" y="1282"/>
                    <a:pt x="1962" y="1336"/>
                  </a:cubicBezTo>
                  <a:cubicBezTo>
                    <a:pt x="1920" y="1510"/>
                    <a:pt x="1800" y="1655"/>
                    <a:pt x="1638" y="1721"/>
                  </a:cubicBezTo>
                  <a:cubicBezTo>
                    <a:pt x="1456" y="1800"/>
                    <a:pt x="1253" y="1841"/>
                    <a:pt x="1041" y="1841"/>
                  </a:cubicBezTo>
                  <a:cubicBezTo>
                    <a:pt x="875" y="1841"/>
                    <a:pt x="718" y="1817"/>
                    <a:pt x="568" y="1771"/>
                  </a:cubicBezTo>
                  <a:cubicBezTo>
                    <a:pt x="336" y="1692"/>
                    <a:pt x="137" y="1527"/>
                    <a:pt x="62" y="13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9BEF782E-D5DE-734F-9C51-AB343EB194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1138" y="4083050"/>
              <a:ext cx="153987" cy="398463"/>
            </a:xfrm>
            <a:custGeom>
              <a:avLst/>
              <a:gdLst>
                <a:gd name="T0" fmla="*/ 415 w 428"/>
                <a:gd name="T1" fmla="*/ 0 h 1109"/>
                <a:gd name="T2" fmla="*/ 0 w 428"/>
                <a:gd name="T3" fmla="*/ 38 h 1109"/>
                <a:gd name="T4" fmla="*/ 0 w 428"/>
                <a:gd name="T5" fmla="*/ 100 h 1109"/>
                <a:gd name="T6" fmla="*/ 12 w 428"/>
                <a:gd name="T7" fmla="*/ 100 h 1109"/>
                <a:gd name="T8" fmla="*/ 178 w 428"/>
                <a:gd name="T9" fmla="*/ 241 h 1109"/>
                <a:gd name="T10" fmla="*/ 178 w 428"/>
                <a:gd name="T11" fmla="*/ 1108 h 1109"/>
                <a:gd name="T12" fmla="*/ 427 w 428"/>
                <a:gd name="T13" fmla="*/ 1108 h 1109"/>
                <a:gd name="T14" fmla="*/ 427 w 428"/>
                <a:gd name="T15" fmla="*/ 0 h 1109"/>
                <a:gd name="T16" fmla="*/ 415 w 428"/>
                <a:gd name="T17" fmla="*/ 0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8" h="1109">
                  <a:moveTo>
                    <a:pt x="415" y="0"/>
                  </a:moveTo>
                  <a:lnTo>
                    <a:pt x="0" y="38"/>
                  </a:lnTo>
                  <a:lnTo>
                    <a:pt x="0" y="100"/>
                  </a:lnTo>
                  <a:lnTo>
                    <a:pt x="12" y="100"/>
                  </a:lnTo>
                  <a:cubicBezTo>
                    <a:pt x="178" y="121"/>
                    <a:pt x="178" y="121"/>
                    <a:pt x="178" y="241"/>
                  </a:cubicBezTo>
                  <a:lnTo>
                    <a:pt x="178" y="1108"/>
                  </a:lnTo>
                  <a:lnTo>
                    <a:pt x="427" y="1108"/>
                  </a:lnTo>
                  <a:lnTo>
                    <a:pt x="427" y="0"/>
                  </a:lnTo>
                  <a:lnTo>
                    <a:pt x="41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0C8F20BF-80B8-AA43-8103-58006CF5B9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6088" y="4198938"/>
              <a:ext cx="315912" cy="282575"/>
            </a:xfrm>
            <a:custGeom>
              <a:avLst/>
              <a:gdLst>
                <a:gd name="T0" fmla="*/ 643 w 876"/>
                <a:gd name="T1" fmla="*/ 4 h 785"/>
                <a:gd name="T2" fmla="*/ 353 w 876"/>
                <a:gd name="T3" fmla="*/ 170 h 785"/>
                <a:gd name="T4" fmla="*/ 353 w 876"/>
                <a:gd name="T5" fmla="*/ 0 h 785"/>
                <a:gd name="T6" fmla="*/ 336 w 876"/>
                <a:gd name="T7" fmla="*/ 4 h 785"/>
                <a:gd name="T8" fmla="*/ 0 w 876"/>
                <a:gd name="T9" fmla="*/ 58 h 785"/>
                <a:gd name="T10" fmla="*/ 0 w 876"/>
                <a:gd name="T11" fmla="*/ 116 h 785"/>
                <a:gd name="T12" fmla="*/ 17 w 876"/>
                <a:gd name="T13" fmla="*/ 116 h 785"/>
                <a:gd name="T14" fmla="*/ 145 w 876"/>
                <a:gd name="T15" fmla="*/ 240 h 785"/>
                <a:gd name="T16" fmla="*/ 145 w 876"/>
                <a:gd name="T17" fmla="*/ 784 h 785"/>
                <a:gd name="T18" fmla="*/ 353 w 876"/>
                <a:gd name="T19" fmla="*/ 784 h 785"/>
                <a:gd name="T20" fmla="*/ 353 w 876"/>
                <a:gd name="T21" fmla="*/ 386 h 785"/>
                <a:gd name="T22" fmla="*/ 560 w 876"/>
                <a:gd name="T23" fmla="*/ 141 h 785"/>
                <a:gd name="T24" fmla="*/ 664 w 876"/>
                <a:gd name="T25" fmla="*/ 361 h 785"/>
                <a:gd name="T26" fmla="*/ 664 w 876"/>
                <a:gd name="T27" fmla="*/ 784 h 785"/>
                <a:gd name="T28" fmla="*/ 871 w 876"/>
                <a:gd name="T29" fmla="*/ 784 h 785"/>
                <a:gd name="T30" fmla="*/ 871 w 876"/>
                <a:gd name="T31" fmla="*/ 240 h 785"/>
                <a:gd name="T32" fmla="*/ 643 w 876"/>
                <a:gd name="T33" fmla="*/ 4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6" h="785">
                  <a:moveTo>
                    <a:pt x="643" y="4"/>
                  </a:moveTo>
                  <a:cubicBezTo>
                    <a:pt x="490" y="4"/>
                    <a:pt x="398" y="108"/>
                    <a:pt x="353" y="170"/>
                  </a:cubicBezTo>
                  <a:cubicBezTo>
                    <a:pt x="353" y="112"/>
                    <a:pt x="353" y="0"/>
                    <a:pt x="353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7" y="116"/>
                  </a:lnTo>
                  <a:cubicBezTo>
                    <a:pt x="124" y="120"/>
                    <a:pt x="145" y="141"/>
                    <a:pt x="145" y="240"/>
                  </a:cubicBezTo>
                  <a:lnTo>
                    <a:pt x="145" y="784"/>
                  </a:lnTo>
                  <a:lnTo>
                    <a:pt x="353" y="784"/>
                  </a:lnTo>
                  <a:lnTo>
                    <a:pt x="353" y="386"/>
                  </a:lnTo>
                  <a:cubicBezTo>
                    <a:pt x="353" y="278"/>
                    <a:pt x="452" y="141"/>
                    <a:pt x="560" y="141"/>
                  </a:cubicBezTo>
                  <a:cubicBezTo>
                    <a:pt x="660" y="141"/>
                    <a:pt x="664" y="224"/>
                    <a:pt x="664" y="361"/>
                  </a:cubicBezTo>
                  <a:lnTo>
                    <a:pt x="664" y="784"/>
                  </a:lnTo>
                  <a:lnTo>
                    <a:pt x="871" y="784"/>
                  </a:lnTo>
                  <a:lnTo>
                    <a:pt x="871" y="240"/>
                  </a:lnTo>
                  <a:cubicBezTo>
                    <a:pt x="875" y="87"/>
                    <a:pt x="792" y="4"/>
                    <a:pt x="643" y="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5B65AB5A-E732-2349-89E5-B07E524928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6138" y="4200525"/>
              <a:ext cx="212725" cy="288925"/>
            </a:xfrm>
            <a:custGeom>
              <a:avLst/>
              <a:gdLst>
                <a:gd name="T0" fmla="*/ 348 w 590"/>
                <a:gd name="T1" fmla="*/ 303 h 802"/>
                <a:gd name="T2" fmla="*/ 195 w 590"/>
                <a:gd name="T3" fmla="*/ 170 h 802"/>
                <a:gd name="T4" fmla="*/ 307 w 590"/>
                <a:gd name="T5" fmla="*/ 100 h 802"/>
                <a:gd name="T6" fmla="*/ 502 w 590"/>
                <a:gd name="T7" fmla="*/ 166 h 802"/>
                <a:gd name="T8" fmla="*/ 535 w 590"/>
                <a:gd name="T9" fmla="*/ 187 h 802"/>
                <a:gd name="T10" fmla="*/ 535 w 590"/>
                <a:gd name="T11" fmla="*/ 162 h 802"/>
                <a:gd name="T12" fmla="*/ 535 w 590"/>
                <a:gd name="T13" fmla="*/ 33 h 802"/>
                <a:gd name="T14" fmla="*/ 506 w 590"/>
                <a:gd name="T15" fmla="*/ 25 h 802"/>
                <a:gd name="T16" fmla="*/ 315 w 590"/>
                <a:gd name="T17" fmla="*/ 0 h 802"/>
                <a:gd name="T18" fmla="*/ 0 w 590"/>
                <a:gd name="T19" fmla="*/ 224 h 802"/>
                <a:gd name="T20" fmla="*/ 228 w 590"/>
                <a:gd name="T21" fmla="*/ 465 h 802"/>
                <a:gd name="T22" fmla="*/ 390 w 590"/>
                <a:gd name="T23" fmla="*/ 606 h 802"/>
                <a:gd name="T24" fmla="*/ 249 w 590"/>
                <a:gd name="T25" fmla="*/ 697 h 802"/>
                <a:gd name="T26" fmla="*/ 20 w 590"/>
                <a:gd name="T27" fmla="*/ 618 h 802"/>
                <a:gd name="T28" fmla="*/ 0 w 590"/>
                <a:gd name="T29" fmla="*/ 606 h 802"/>
                <a:gd name="T30" fmla="*/ 0 w 590"/>
                <a:gd name="T31" fmla="*/ 767 h 802"/>
                <a:gd name="T32" fmla="*/ 16 w 590"/>
                <a:gd name="T33" fmla="*/ 771 h 802"/>
                <a:gd name="T34" fmla="*/ 244 w 590"/>
                <a:gd name="T35" fmla="*/ 801 h 802"/>
                <a:gd name="T36" fmla="*/ 580 w 590"/>
                <a:gd name="T37" fmla="*/ 568 h 802"/>
                <a:gd name="T38" fmla="*/ 348 w 590"/>
                <a:gd name="T39" fmla="*/ 303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90" h="802">
                  <a:moveTo>
                    <a:pt x="348" y="303"/>
                  </a:moveTo>
                  <a:cubicBezTo>
                    <a:pt x="265" y="261"/>
                    <a:pt x="195" y="228"/>
                    <a:pt x="195" y="170"/>
                  </a:cubicBezTo>
                  <a:cubicBezTo>
                    <a:pt x="195" y="104"/>
                    <a:pt x="274" y="100"/>
                    <a:pt x="307" y="100"/>
                  </a:cubicBezTo>
                  <a:cubicBezTo>
                    <a:pt x="394" y="100"/>
                    <a:pt x="468" y="145"/>
                    <a:pt x="502" y="166"/>
                  </a:cubicBezTo>
                  <a:lnTo>
                    <a:pt x="535" y="187"/>
                  </a:lnTo>
                  <a:lnTo>
                    <a:pt x="535" y="162"/>
                  </a:lnTo>
                  <a:lnTo>
                    <a:pt x="535" y="33"/>
                  </a:lnTo>
                  <a:lnTo>
                    <a:pt x="506" y="25"/>
                  </a:lnTo>
                  <a:cubicBezTo>
                    <a:pt x="468" y="17"/>
                    <a:pt x="398" y="0"/>
                    <a:pt x="315" y="0"/>
                  </a:cubicBezTo>
                  <a:cubicBezTo>
                    <a:pt x="120" y="0"/>
                    <a:pt x="0" y="83"/>
                    <a:pt x="0" y="224"/>
                  </a:cubicBezTo>
                  <a:cubicBezTo>
                    <a:pt x="0" y="353"/>
                    <a:pt x="124" y="411"/>
                    <a:pt x="228" y="465"/>
                  </a:cubicBezTo>
                  <a:cubicBezTo>
                    <a:pt x="311" y="506"/>
                    <a:pt x="390" y="543"/>
                    <a:pt x="390" y="606"/>
                  </a:cubicBezTo>
                  <a:cubicBezTo>
                    <a:pt x="390" y="664"/>
                    <a:pt x="340" y="697"/>
                    <a:pt x="249" y="697"/>
                  </a:cubicBezTo>
                  <a:cubicBezTo>
                    <a:pt x="149" y="697"/>
                    <a:pt x="70" y="647"/>
                    <a:pt x="20" y="618"/>
                  </a:cubicBezTo>
                  <a:lnTo>
                    <a:pt x="0" y="606"/>
                  </a:lnTo>
                  <a:lnTo>
                    <a:pt x="0" y="767"/>
                  </a:lnTo>
                  <a:lnTo>
                    <a:pt x="16" y="771"/>
                  </a:lnTo>
                  <a:cubicBezTo>
                    <a:pt x="58" y="780"/>
                    <a:pt x="137" y="801"/>
                    <a:pt x="244" y="801"/>
                  </a:cubicBezTo>
                  <a:cubicBezTo>
                    <a:pt x="456" y="801"/>
                    <a:pt x="580" y="713"/>
                    <a:pt x="580" y="568"/>
                  </a:cubicBezTo>
                  <a:cubicBezTo>
                    <a:pt x="589" y="419"/>
                    <a:pt x="460" y="357"/>
                    <a:pt x="348" y="30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4" name="Freeform 11">
              <a:extLst>
                <a:ext uri="{FF2B5EF4-FFF2-40B4-BE49-F238E27FC236}">
                  <a16:creationId xmlns:a16="http://schemas.microsoft.com/office/drawing/2014/main" id="{18907CF9-1658-E045-9ADF-2C0EB38067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5375" y="4198938"/>
              <a:ext cx="325438" cy="396875"/>
            </a:xfrm>
            <a:custGeom>
              <a:avLst/>
              <a:gdLst>
                <a:gd name="T0" fmla="*/ 577 w 906"/>
                <a:gd name="T1" fmla="*/ 4 h 1104"/>
                <a:gd name="T2" fmla="*/ 357 w 906"/>
                <a:gd name="T3" fmla="*/ 112 h 1104"/>
                <a:gd name="T4" fmla="*/ 357 w 906"/>
                <a:gd name="T5" fmla="*/ 0 h 1104"/>
                <a:gd name="T6" fmla="*/ 336 w 906"/>
                <a:gd name="T7" fmla="*/ 4 h 1104"/>
                <a:gd name="T8" fmla="*/ 0 w 906"/>
                <a:gd name="T9" fmla="*/ 58 h 1104"/>
                <a:gd name="T10" fmla="*/ 0 w 906"/>
                <a:gd name="T11" fmla="*/ 116 h 1104"/>
                <a:gd name="T12" fmla="*/ 13 w 906"/>
                <a:gd name="T13" fmla="*/ 116 h 1104"/>
                <a:gd name="T14" fmla="*/ 137 w 906"/>
                <a:gd name="T15" fmla="*/ 240 h 1104"/>
                <a:gd name="T16" fmla="*/ 137 w 906"/>
                <a:gd name="T17" fmla="*/ 1103 h 1104"/>
                <a:gd name="T18" fmla="*/ 345 w 906"/>
                <a:gd name="T19" fmla="*/ 1103 h 1104"/>
                <a:gd name="T20" fmla="*/ 345 w 906"/>
                <a:gd name="T21" fmla="*/ 709 h 1104"/>
                <a:gd name="T22" fmla="*/ 560 w 906"/>
                <a:gd name="T23" fmla="*/ 800 h 1104"/>
                <a:gd name="T24" fmla="*/ 896 w 906"/>
                <a:gd name="T25" fmla="*/ 390 h 1104"/>
                <a:gd name="T26" fmla="*/ 577 w 906"/>
                <a:gd name="T27" fmla="*/ 4 h 1104"/>
                <a:gd name="T28" fmla="*/ 515 w 906"/>
                <a:gd name="T29" fmla="*/ 120 h 1104"/>
                <a:gd name="T30" fmla="*/ 672 w 906"/>
                <a:gd name="T31" fmla="*/ 394 h 1104"/>
                <a:gd name="T32" fmla="*/ 515 w 906"/>
                <a:gd name="T33" fmla="*/ 688 h 1104"/>
                <a:gd name="T34" fmla="*/ 349 w 906"/>
                <a:gd name="T35" fmla="*/ 456 h 1104"/>
                <a:gd name="T36" fmla="*/ 349 w 906"/>
                <a:gd name="T37" fmla="*/ 390 h 1104"/>
                <a:gd name="T38" fmla="*/ 515 w 906"/>
                <a:gd name="T39" fmla="*/ 120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6" h="1104">
                  <a:moveTo>
                    <a:pt x="577" y="4"/>
                  </a:moveTo>
                  <a:cubicBezTo>
                    <a:pt x="498" y="4"/>
                    <a:pt x="424" y="41"/>
                    <a:pt x="357" y="112"/>
                  </a:cubicBezTo>
                  <a:cubicBezTo>
                    <a:pt x="357" y="75"/>
                    <a:pt x="357" y="0"/>
                    <a:pt x="357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3" y="116"/>
                  </a:lnTo>
                  <a:cubicBezTo>
                    <a:pt x="117" y="120"/>
                    <a:pt x="137" y="141"/>
                    <a:pt x="137" y="240"/>
                  </a:cubicBezTo>
                  <a:lnTo>
                    <a:pt x="137" y="1103"/>
                  </a:lnTo>
                  <a:lnTo>
                    <a:pt x="345" y="1103"/>
                  </a:lnTo>
                  <a:cubicBezTo>
                    <a:pt x="345" y="1103"/>
                    <a:pt x="345" y="775"/>
                    <a:pt x="345" y="709"/>
                  </a:cubicBezTo>
                  <a:cubicBezTo>
                    <a:pt x="382" y="755"/>
                    <a:pt x="444" y="800"/>
                    <a:pt x="560" y="800"/>
                  </a:cubicBezTo>
                  <a:cubicBezTo>
                    <a:pt x="780" y="800"/>
                    <a:pt x="896" y="659"/>
                    <a:pt x="896" y="390"/>
                  </a:cubicBezTo>
                  <a:cubicBezTo>
                    <a:pt x="905" y="145"/>
                    <a:pt x="784" y="4"/>
                    <a:pt x="577" y="4"/>
                  </a:cubicBezTo>
                  <a:close/>
                  <a:moveTo>
                    <a:pt x="515" y="120"/>
                  </a:moveTo>
                  <a:cubicBezTo>
                    <a:pt x="656" y="120"/>
                    <a:pt x="672" y="274"/>
                    <a:pt x="672" y="394"/>
                  </a:cubicBezTo>
                  <a:cubicBezTo>
                    <a:pt x="672" y="593"/>
                    <a:pt x="623" y="688"/>
                    <a:pt x="515" y="688"/>
                  </a:cubicBezTo>
                  <a:cubicBezTo>
                    <a:pt x="378" y="688"/>
                    <a:pt x="349" y="560"/>
                    <a:pt x="349" y="456"/>
                  </a:cubicBezTo>
                  <a:lnTo>
                    <a:pt x="349" y="390"/>
                  </a:lnTo>
                  <a:cubicBezTo>
                    <a:pt x="353" y="307"/>
                    <a:pt x="370" y="120"/>
                    <a:pt x="515" y="12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6582D328-B23E-7E45-9263-09C9535401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3200" y="4198938"/>
              <a:ext cx="123825" cy="282575"/>
            </a:xfrm>
            <a:custGeom>
              <a:avLst/>
              <a:gdLst>
                <a:gd name="T0" fmla="*/ 0 w 345"/>
                <a:gd name="T1" fmla="*/ 58 h 785"/>
                <a:gd name="T2" fmla="*/ 0 w 345"/>
                <a:gd name="T3" fmla="*/ 116 h 785"/>
                <a:gd name="T4" fmla="*/ 12 w 345"/>
                <a:gd name="T5" fmla="*/ 116 h 785"/>
                <a:gd name="T6" fmla="*/ 137 w 345"/>
                <a:gd name="T7" fmla="*/ 240 h 785"/>
                <a:gd name="T8" fmla="*/ 137 w 345"/>
                <a:gd name="T9" fmla="*/ 784 h 785"/>
                <a:gd name="T10" fmla="*/ 344 w 345"/>
                <a:gd name="T11" fmla="*/ 784 h 785"/>
                <a:gd name="T12" fmla="*/ 344 w 345"/>
                <a:gd name="T13" fmla="*/ 0 h 785"/>
                <a:gd name="T14" fmla="*/ 328 w 345"/>
                <a:gd name="T15" fmla="*/ 4 h 785"/>
                <a:gd name="T16" fmla="*/ 0 w 345"/>
                <a:gd name="T17" fmla="*/ 58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785">
                  <a:moveTo>
                    <a:pt x="0" y="58"/>
                  </a:moveTo>
                  <a:lnTo>
                    <a:pt x="0" y="116"/>
                  </a:lnTo>
                  <a:lnTo>
                    <a:pt x="12" y="116"/>
                  </a:lnTo>
                  <a:cubicBezTo>
                    <a:pt x="116" y="120"/>
                    <a:pt x="137" y="141"/>
                    <a:pt x="137" y="240"/>
                  </a:cubicBezTo>
                  <a:lnTo>
                    <a:pt x="137" y="784"/>
                  </a:lnTo>
                  <a:lnTo>
                    <a:pt x="344" y="784"/>
                  </a:lnTo>
                  <a:lnTo>
                    <a:pt x="344" y="0"/>
                  </a:lnTo>
                  <a:lnTo>
                    <a:pt x="328" y="4"/>
                  </a:lnTo>
                  <a:lnTo>
                    <a:pt x="0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9" name="Freeform 13">
              <a:extLst>
                <a:ext uri="{FF2B5EF4-FFF2-40B4-BE49-F238E27FC236}">
                  <a16:creationId xmlns:a16="http://schemas.microsoft.com/office/drawing/2014/main" id="{1C5D63DB-4DD9-2E40-B566-7E733EBF8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063" y="4084638"/>
              <a:ext cx="93662" cy="82550"/>
            </a:xfrm>
            <a:custGeom>
              <a:avLst/>
              <a:gdLst>
                <a:gd name="T0" fmla="*/ 129 w 262"/>
                <a:gd name="T1" fmla="*/ 228 h 229"/>
                <a:gd name="T2" fmla="*/ 261 w 262"/>
                <a:gd name="T3" fmla="*/ 112 h 229"/>
                <a:gd name="T4" fmla="*/ 133 w 262"/>
                <a:gd name="T5" fmla="*/ 0 h 229"/>
                <a:gd name="T6" fmla="*/ 4 w 262"/>
                <a:gd name="T7" fmla="*/ 112 h 229"/>
                <a:gd name="T8" fmla="*/ 129 w 262"/>
                <a:gd name="T9" fmla="*/ 22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229">
                  <a:moveTo>
                    <a:pt x="129" y="228"/>
                  </a:moveTo>
                  <a:cubicBezTo>
                    <a:pt x="199" y="228"/>
                    <a:pt x="261" y="178"/>
                    <a:pt x="261" y="112"/>
                  </a:cubicBezTo>
                  <a:cubicBezTo>
                    <a:pt x="261" y="49"/>
                    <a:pt x="203" y="0"/>
                    <a:pt x="133" y="0"/>
                  </a:cubicBezTo>
                  <a:cubicBezTo>
                    <a:pt x="62" y="0"/>
                    <a:pt x="4" y="49"/>
                    <a:pt x="4" y="112"/>
                  </a:cubicBezTo>
                  <a:cubicBezTo>
                    <a:pt x="0" y="178"/>
                    <a:pt x="58" y="228"/>
                    <a:pt x="129" y="22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0" name="Freeform 14">
              <a:extLst>
                <a:ext uri="{FF2B5EF4-FFF2-40B4-BE49-F238E27FC236}">
                  <a16:creationId xmlns:a16="http://schemas.microsoft.com/office/drawing/2014/main" id="{6CC37E30-3AA8-3A4D-938A-A8B8E7A95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638" y="4200525"/>
              <a:ext cx="244475" cy="280988"/>
            </a:xfrm>
            <a:custGeom>
              <a:avLst/>
              <a:gdLst>
                <a:gd name="T0" fmla="*/ 676 w 677"/>
                <a:gd name="T1" fmla="*/ 174 h 781"/>
                <a:gd name="T2" fmla="*/ 676 w 677"/>
                <a:gd name="T3" fmla="*/ 12 h 781"/>
                <a:gd name="T4" fmla="*/ 663 w 677"/>
                <a:gd name="T5" fmla="*/ 12 h 781"/>
                <a:gd name="T6" fmla="*/ 564 w 677"/>
                <a:gd name="T7" fmla="*/ 4 h 781"/>
                <a:gd name="T8" fmla="*/ 348 w 677"/>
                <a:gd name="T9" fmla="*/ 158 h 781"/>
                <a:gd name="T10" fmla="*/ 348 w 677"/>
                <a:gd name="T11" fmla="*/ 0 h 781"/>
                <a:gd name="T12" fmla="*/ 331 w 677"/>
                <a:gd name="T13" fmla="*/ 0 h 781"/>
                <a:gd name="T14" fmla="*/ 0 w 677"/>
                <a:gd name="T15" fmla="*/ 54 h 781"/>
                <a:gd name="T16" fmla="*/ 0 w 677"/>
                <a:gd name="T17" fmla="*/ 112 h 781"/>
                <a:gd name="T18" fmla="*/ 12 w 677"/>
                <a:gd name="T19" fmla="*/ 112 h 781"/>
                <a:gd name="T20" fmla="*/ 141 w 677"/>
                <a:gd name="T21" fmla="*/ 236 h 781"/>
                <a:gd name="T22" fmla="*/ 141 w 677"/>
                <a:gd name="T23" fmla="*/ 780 h 781"/>
                <a:gd name="T24" fmla="*/ 348 w 677"/>
                <a:gd name="T25" fmla="*/ 780 h 781"/>
                <a:gd name="T26" fmla="*/ 348 w 677"/>
                <a:gd name="T27" fmla="*/ 390 h 781"/>
                <a:gd name="T28" fmla="*/ 568 w 677"/>
                <a:gd name="T29" fmla="*/ 170 h 781"/>
                <a:gd name="T30" fmla="*/ 643 w 677"/>
                <a:gd name="T31" fmla="*/ 183 h 781"/>
                <a:gd name="T32" fmla="*/ 676 w 677"/>
                <a:gd name="T33" fmla="*/ 191 h 781"/>
                <a:gd name="T34" fmla="*/ 676 w 677"/>
                <a:gd name="T35" fmla="*/ 174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7" h="781">
                  <a:moveTo>
                    <a:pt x="676" y="174"/>
                  </a:moveTo>
                  <a:lnTo>
                    <a:pt x="676" y="12"/>
                  </a:lnTo>
                  <a:lnTo>
                    <a:pt x="663" y="12"/>
                  </a:lnTo>
                  <a:cubicBezTo>
                    <a:pt x="630" y="8"/>
                    <a:pt x="593" y="4"/>
                    <a:pt x="564" y="4"/>
                  </a:cubicBezTo>
                  <a:cubicBezTo>
                    <a:pt x="443" y="4"/>
                    <a:pt x="381" y="91"/>
                    <a:pt x="348" y="158"/>
                  </a:cubicBezTo>
                  <a:cubicBezTo>
                    <a:pt x="348" y="95"/>
                    <a:pt x="348" y="0"/>
                    <a:pt x="348" y="0"/>
                  </a:cubicBezTo>
                  <a:lnTo>
                    <a:pt x="331" y="0"/>
                  </a:lnTo>
                  <a:lnTo>
                    <a:pt x="0" y="54"/>
                  </a:lnTo>
                  <a:lnTo>
                    <a:pt x="0" y="112"/>
                  </a:lnTo>
                  <a:lnTo>
                    <a:pt x="12" y="112"/>
                  </a:lnTo>
                  <a:cubicBezTo>
                    <a:pt x="116" y="116"/>
                    <a:pt x="141" y="137"/>
                    <a:pt x="141" y="236"/>
                  </a:cubicBezTo>
                  <a:lnTo>
                    <a:pt x="141" y="780"/>
                  </a:lnTo>
                  <a:lnTo>
                    <a:pt x="348" y="780"/>
                  </a:lnTo>
                  <a:lnTo>
                    <a:pt x="348" y="390"/>
                  </a:lnTo>
                  <a:cubicBezTo>
                    <a:pt x="348" y="324"/>
                    <a:pt x="369" y="170"/>
                    <a:pt x="568" y="170"/>
                  </a:cubicBezTo>
                  <a:cubicBezTo>
                    <a:pt x="593" y="170"/>
                    <a:pt x="618" y="178"/>
                    <a:pt x="643" y="183"/>
                  </a:cubicBezTo>
                  <a:lnTo>
                    <a:pt x="676" y="191"/>
                  </a:lnTo>
                  <a:lnTo>
                    <a:pt x="676" y="1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id="{15F29EA2-8A57-A243-BA94-EEAE6BD449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275" y="4200525"/>
              <a:ext cx="266700" cy="287338"/>
            </a:xfrm>
            <a:custGeom>
              <a:avLst/>
              <a:gdLst>
                <a:gd name="T0" fmla="*/ 738 w 743"/>
                <a:gd name="T1" fmla="*/ 315 h 797"/>
                <a:gd name="T2" fmla="*/ 390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738 w 743"/>
                <a:gd name="T25" fmla="*/ 315 h 797"/>
                <a:gd name="T26" fmla="*/ 386 w 743"/>
                <a:gd name="T27" fmla="*/ 83 h 797"/>
                <a:gd name="T28" fmla="*/ 531 w 743"/>
                <a:gd name="T29" fmla="*/ 236 h 797"/>
                <a:gd name="T30" fmla="*/ 228 w 743"/>
                <a:gd name="T31" fmla="*/ 236 h 797"/>
                <a:gd name="T32" fmla="*/ 386 w 743"/>
                <a:gd name="T33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3" h="797">
                  <a:moveTo>
                    <a:pt x="738" y="315"/>
                  </a:moveTo>
                  <a:cubicBezTo>
                    <a:pt x="738" y="104"/>
                    <a:pt x="622" y="0"/>
                    <a:pt x="390" y="0"/>
                  </a:cubicBezTo>
                  <a:cubicBezTo>
                    <a:pt x="128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lnTo>
                    <a:pt x="738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2" y="183"/>
                    <a:pt x="269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8896A965-59FA-E943-96EE-601F7005C8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0175" y="4071938"/>
              <a:ext cx="314325" cy="409575"/>
            </a:xfrm>
            <a:custGeom>
              <a:avLst/>
              <a:gdLst>
                <a:gd name="T0" fmla="*/ 634 w 872"/>
                <a:gd name="T1" fmla="*/ 357 h 1138"/>
                <a:gd name="T2" fmla="*/ 348 w 872"/>
                <a:gd name="T3" fmla="*/ 523 h 1138"/>
                <a:gd name="T4" fmla="*/ 348 w 872"/>
                <a:gd name="T5" fmla="*/ 0 h 1138"/>
                <a:gd name="T6" fmla="*/ 332 w 872"/>
                <a:gd name="T7" fmla="*/ 4 h 1138"/>
                <a:gd name="T8" fmla="*/ 0 w 872"/>
                <a:gd name="T9" fmla="*/ 46 h 1138"/>
                <a:gd name="T10" fmla="*/ 0 w 872"/>
                <a:gd name="T11" fmla="*/ 104 h 1138"/>
                <a:gd name="T12" fmla="*/ 16 w 872"/>
                <a:gd name="T13" fmla="*/ 104 h 1138"/>
                <a:gd name="T14" fmla="*/ 141 w 872"/>
                <a:gd name="T15" fmla="*/ 233 h 1138"/>
                <a:gd name="T16" fmla="*/ 141 w 872"/>
                <a:gd name="T17" fmla="*/ 1137 h 1138"/>
                <a:gd name="T18" fmla="*/ 348 w 872"/>
                <a:gd name="T19" fmla="*/ 1137 h 1138"/>
                <a:gd name="T20" fmla="*/ 348 w 872"/>
                <a:gd name="T21" fmla="*/ 747 h 1138"/>
                <a:gd name="T22" fmla="*/ 547 w 872"/>
                <a:gd name="T23" fmla="*/ 494 h 1138"/>
                <a:gd name="T24" fmla="*/ 663 w 872"/>
                <a:gd name="T25" fmla="*/ 660 h 1138"/>
                <a:gd name="T26" fmla="*/ 663 w 872"/>
                <a:gd name="T27" fmla="*/ 1137 h 1138"/>
                <a:gd name="T28" fmla="*/ 871 w 872"/>
                <a:gd name="T29" fmla="*/ 1137 h 1138"/>
                <a:gd name="T30" fmla="*/ 871 w 872"/>
                <a:gd name="T31" fmla="*/ 635 h 1138"/>
                <a:gd name="T32" fmla="*/ 634 w 872"/>
                <a:gd name="T33" fmla="*/ 357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2" h="1138">
                  <a:moveTo>
                    <a:pt x="634" y="357"/>
                  </a:moveTo>
                  <a:cubicBezTo>
                    <a:pt x="481" y="357"/>
                    <a:pt x="394" y="452"/>
                    <a:pt x="348" y="523"/>
                  </a:cubicBezTo>
                  <a:cubicBezTo>
                    <a:pt x="348" y="440"/>
                    <a:pt x="348" y="0"/>
                    <a:pt x="348" y="0"/>
                  </a:cubicBezTo>
                  <a:lnTo>
                    <a:pt x="332" y="4"/>
                  </a:lnTo>
                  <a:lnTo>
                    <a:pt x="0" y="46"/>
                  </a:lnTo>
                  <a:lnTo>
                    <a:pt x="0" y="104"/>
                  </a:lnTo>
                  <a:lnTo>
                    <a:pt x="16" y="104"/>
                  </a:lnTo>
                  <a:cubicBezTo>
                    <a:pt x="120" y="108"/>
                    <a:pt x="141" y="133"/>
                    <a:pt x="141" y="233"/>
                  </a:cubicBezTo>
                  <a:lnTo>
                    <a:pt x="141" y="1137"/>
                  </a:lnTo>
                  <a:lnTo>
                    <a:pt x="348" y="1137"/>
                  </a:lnTo>
                  <a:lnTo>
                    <a:pt x="348" y="747"/>
                  </a:lnTo>
                  <a:cubicBezTo>
                    <a:pt x="348" y="606"/>
                    <a:pt x="456" y="494"/>
                    <a:pt x="547" y="494"/>
                  </a:cubicBezTo>
                  <a:cubicBezTo>
                    <a:pt x="663" y="494"/>
                    <a:pt x="663" y="581"/>
                    <a:pt x="663" y="660"/>
                  </a:cubicBezTo>
                  <a:lnTo>
                    <a:pt x="663" y="1137"/>
                  </a:lnTo>
                  <a:lnTo>
                    <a:pt x="871" y="1137"/>
                  </a:lnTo>
                  <a:lnTo>
                    <a:pt x="871" y="635"/>
                  </a:lnTo>
                  <a:cubicBezTo>
                    <a:pt x="871" y="552"/>
                    <a:pt x="871" y="357"/>
                    <a:pt x="634" y="35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id="{00A05657-BBA5-E04D-A9B7-BB46AB4158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200525"/>
              <a:ext cx="266700" cy="287338"/>
            </a:xfrm>
            <a:custGeom>
              <a:avLst/>
              <a:gdLst>
                <a:gd name="T0" fmla="*/ 742 w 743"/>
                <a:gd name="T1" fmla="*/ 315 h 797"/>
                <a:gd name="T2" fmla="*/ 394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386 w 743"/>
                <a:gd name="T25" fmla="*/ 83 h 797"/>
                <a:gd name="T26" fmla="*/ 531 w 743"/>
                <a:gd name="T27" fmla="*/ 236 h 797"/>
                <a:gd name="T28" fmla="*/ 228 w 743"/>
                <a:gd name="T29" fmla="*/ 236 h 797"/>
                <a:gd name="T30" fmla="*/ 386 w 743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3" h="797">
                  <a:moveTo>
                    <a:pt x="742" y="315"/>
                  </a:moveTo>
                  <a:cubicBezTo>
                    <a:pt x="742" y="104"/>
                    <a:pt x="626" y="0"/>
                    <a:pt x="394" y="0"/>
                  </a:cubicBezTo>
                  <a:cubicBezTo>
                    <a:pt x="133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6" y="183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4" name="Freeform 18">
              <a:extLst>
                <a:ext uri="{FF2B5EF4-FFF2-40B4-BE49-F238E27FC236}">
                  <a16:creationId xmlns:a16="http://schemas.microsoft.com/office/drawing/2014/main" id="{75D59710-E8C6-394A-9E64-D4371DD868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4113" y="4121150"/>
              <a:ext cx="212725" cy="366713"/>
            </a:xfrm>
            <a:custGeom>
              <a:avLst/>
              <a:gdLst>
                <a:gd name="T0" fmla="*/ 141 w 589"/>
                <a:gd name="T1" fmla="*/ 237 h 1017"/>
                <a:gd name="T2" fmla="*/ 0 w 589"/>
                <a:gd name="T3" fmla="*/ 237 h 1017"/>
                <a:gd name="T4" fmla="*/ 0 w 589"/>
                <a:gd name="T5" fmla="*/ 328 h 1017"/>
                <a:gd name="T6" fmla="*/ 141 w 589"/>
                <a:gd name="T7" fmla="*/ 328 h 1017"/>
                <a:gd name="T8" fmla="*/ 141 w 589"/>
                <a:gd name="T9" fmla="*/ 797 h 1017"/>
                <a:gd name="T10" fmla="*/ 427 w 589"/>
                <a:gd name="T11" fmla="*/ 1016 h 1017"/>
                <a:gd name="T12" fmla="*/ 551 w 589"/>
                <a:gd name="T13" fmla="*/ 1004 h 1017"/>
                <a:gd name="T14" fmla="*/ 564 w 589"/>
                <a:gd name="T15" fmla="*/ 1004 h 1017"/>
                <a:gd name="T16" fmla="*/ 564 w 589"/>
                <a:gd name="T17" fmla="*/ 909 h 1017"/>
                <a:gd name="T18" fmla="*/ 547 w 589"/>
                <a:gd name="T19" fmla="*/ 913 h 1017"/>
                <a:gd name="T20" fmla="*/ 485 w 589"/>
                <a:gd name="T21" fmla="*/ 917 h 1017"/>
                <a:gd name="T22" fmla="*/ 352 w 589"/>
                <a:gd name="T23" fmla="*/ 772 h 1017"/>
                <a:gd name="T24" fmla="*/ 352 w 589"/>
                <a:gd name="T25" fmla="*/ 328 h 1017"/>
                <a:gd name="T26" fmla="*/ 588 w 589"/>
                <a:gd name="T27" fmla="*/ 328 h 1017"/>
                <a:gd name="T28" fmla="*/ 588 w 589"/>
                <a:gd name="T29" fmla="*/ 237 h 1017"/>
                <a:gd name="T30" fmla="*/ 352 w 589"/>
                <a:gd name="T31" fmla="*/ 237 h 1017"/>
                <a:gd name="T32" fmla="*/ 352 w 589"/>
                <a:gd name="T33" fmla="*/ 0 h 1017"/>
                <a:gd name="T34" fmla="*/ 141 w 589"/>
                <a:gd name="T35" fmla="*/ 0 h 1017"/>
                <a:gd name="T36" fmla="*/ 141 w 589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9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70" y="1016"/>
                    <a:pt x="427" y="1016"/>
                  </a:cubicBezTo>
                  <a:cubicBezTo>
                    <a:pt x="464" y="1016"/>
                    <a:pt x="505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0" y="917"/>
                    <a:pt x="510" y="917"/>
                    <a:pt x="485" y="917"/>
                  </a:cubicBezTo>
                  <a:cubicBezTo>
                    <a:pt x="360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8" y="328"/>
                  </a:lnTo>
                  <a:lnTo>
                    <a:pt x="588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5" name="Freeform 19">
              <a:extLst>
                <a:ext uri="{FF2B5EF4-FFF2-40B4-BE49-F238E27FC236}">
                  <a16:creationId xmlns:a16="http://schemas.microsoft.com/office/drawing/2014/main" id="{E31E38F3-CCD4-0D4A-B5AE-0E15DBF0F8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9963" y="4087813"/>
              <a:ext cx="450850" cy="395287"/>
            </a:xfrm>
            <a:custGeom>
              <a:avLst/>
              <a:gdLst>
                <a:gd name="T0" fmla="*/ 1245 w 1254"/>
                <a:gd name="T1" fmla="*/ 0 h 1096"/>
                <a:gd name="T2" fmla="*/ 1033 w 1254"/>
                <a:gd name="T3" fmla="*/ 0 h 1096"/>
                <a:gd name="T4" fmla="*/ 1033 w 1254"/>
                <a:gd name="T5" fmla="*/ 829 h 1096"/>
                <a:gd name="T6" fmla="*/ 485 w 1254"/>
                <a:gd name="T7" fmla="*/ 0 h 1096"/>
                <a:gd name="T8" fmla="*/ 0 w 1254"/>
                <a:gd name="T9" fmla="*/ 0 h 1096"/>
                <a:gd name="T10" fmla="*/ 0 w 1254"/>
                <a:gd name="T11" fmla="*/ 62 h 1096"/>
                <a:gd name="T12" fmla="*/ 42 w 1254"/>
                <a:gd name="T13" fmla="*/ 70 h 1096"/>
                <a:gd name="T14" fmla="*/ 178 w 1254"/>
                <a:gd name="T15" fmla="*/ 220 h 1096"/>
                <a:gd name="T16" fmla="*/ 178 w 1254"/>
                <a:gd name="T17" fmla="*/ 1095 h 1096"/>
                <a:gd name="T18" fmla="*/ 403 w 1254"/>
                <a:gd name="T19" fmla="*/ 1095 h 1096"/>
                <a:gd name="T20" fmla="*/ 403 w 1254"/>
                <a:gd name="T21" fmla="*/ 228 h 1096"/>
                <a:gd name="T22" fmla="*/ 975 w 1254"/>
                <a:gd name="T23" fmla="*/ 1095 h 1096"/>
                <a:gd name="T24" fmla="*/ 1253 w 1254"/>
                <a:gd name="T25" fmla="*/ 1095 h 1096"/>
                <a:gd name="T26" fmla="*/ 1253 w 1254"/>
                <a:gd name="T27" fmla="*/ 0 h 1096"/>
                <a:gd name="T28" fmla="*/ 1245 w 1254"/>
                <a:gd name="T29" fmla="*/ 0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4" h="1096">
                  <a:moveTo>
                    <a:pt x="1245" y="0"/>
                  </a:moveTo>
                  <a:lnTo>
                    <a:pt x="1033" y="0"/>
                  </a:lnTo>
                  <a:cubicBezTo>
                    <a:pt x="1033" y="0"/>
                    <a:pt x="1033" y="751"/>
                    <a:pt x="1033" y="829"/>
                  </a:cubicBezTo>
                  <a:cubicBezTo>
                    <a:pt x="992" y="763"/>
                    <a:pt x="485" y="0"/>
                    <a:pt x="485" y="0"/>
                  </a:cubicBezTo>
                  <a:lnTo>
                    <a:pt x="0" y="0"/>
                  </a:lnTo>
                  <a:lnTo>
                    <a:pt x="0" y="62"/>
                  </a:lnTo>
                  <a:lnTo>
                    <a:pt x="42" y="70"/>
                  </a:lnTo>
                  <a:cubicBezTo>
                    <a:pt x="170" y="91"/>
                    <a:pt x="178" y="95"/>
                    <a:pt x="178" y="220"/>
                  </a:cubicBezTo>
                  <a:lnTo>
                    <a:pt x="178" y="1095"/>
                  </a:lnTo>
                  <a:lnTo>
                    <a:pt x="403" y="1095"/>
                  </a:lnTo>
                  <a:cubicBezTo>
                    <a:pt x="403" y="1095"/>
                    <a:pt x="403" y="307"/>
                    <a:pt x="403" y="228"/>
                  </a:cubicBezTo>
                  <a:cubicBezTo>
                    <a:pt x="448" y="294"/>
                    <a:pt x="975" y="1095"/>
                    <a:pt x="975" y="1095"/>
                  </a:cubicBezTo>
                  <a:lnTo>
                    <a:pt x="1253" y="1095"/>
                  </a:lnTo>
                  <a:lnTo>
                    <a:pt x="1253" y="0"/>
                  </a:lnTo>
                  <a:lnTo>
                    <a:pt x="124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6" name="Freeform 20">
              <a:extLst>
                <a:ext uri="{FF2B5EF4-FFF2-40B4-BE49-F238E27FC236}">
                  <a16:creationId xmlns:a16="http://schemas.microsoft.com/office/drawing/2014/main" id="{EA81CA55-89FF-C642-90AD-A67CE9108A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3838" y="4200525"/>
              <a:ext cx="266700" cy="287338"/>
            </a:xfrm>
            <a:custGeom>
              <a:avLst/>
              <a:gdLst>
                <a:gd name="T0" fmla="*/ 390 w 740"/>
                <a:gd name="T1" fmla="*/ 0 h 797"/>
                <a:gd name="T2" fmla="*/ 0 w 740"/>
                <a:gd name="T3" fmla="*/ 373 h 797"/>
                <a:gd name="T4" fmla="*/ 456 w 740"/>
                <a:gd name="T5" fmla="*/ 796 h 797"/>
                <a:gd name="T6" fmla="*/ 714 w 740"/>
                <a:gd name="T7" fmla="*/ 755 h 797"/>
                <a:gd name="T8" fmla="*/ 726 w 740"/>
                <a:gd name="T9" fmla="*/ 751 h 797"/>
                <a:gd name="T10" fmla="*/ 726 w 740"/>
                <a:gd name="T11" fmla="*/ 651 h 797"/>
                <a:gd name="T12" fmla="*/ 705 w 740"/>
                <a:gd name="T13" fmla="*/ 660 h 797"/>
                <a:gd name="T14" fmla="*/ 539 w 740"/>
                <a:gd name="T15" fmla="*/ 684 h 797"/>
                <a:gd name="T16" fmla="*/ 228 w 740"/>
                <a:gd name="T17" fmla="*/ 332 h 797"/>
                <a:gd name="T18" fmla="*/ 739 w 740"/>
                <a:gd name="T19" fmla="*/ 332 h 797"/>
                <a:gd name="T20" fmla="*/ 739 w 740"/>
                <a:gd name="T21" fmla="*/ 315 h 797"/>
                <a:gd name="T22" fmla="*/ 390 w 740"/>
                <a:gd name="T23" fmla="*/ 0 h 797"/>
                <a:gd name="T24" fmla="*/ 386 w 740"/>
                <a:gd name="T25" fmla="*/ 83 h 797"/>
                <a:gd name="T26" fmla="*/ 531 w 740"/>
                <a:gd name="T27" fmla="*/ 236 h 797"/>
                <a:gd name="T28" fmla="*/ 228 w 740"/>
                <a:gd name="T29" fmla="*/ 236 h 797"/>
                <a:gd name="T30" fmla="*/ 386 w 740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0" h="797">
                  <a:moveTo>
                    <a:pt x="390" y="0"/>
                  </a:moveTo>
                  <a:cubicBezTo>
                    <a:pt x="129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7"/>
                    <a:pt x="714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39" y="684"/>
                  </a:cubicBezTo>
                  <a:cubicBezTo>
                    <a:pt x="315" y="684"/>
                    <a:pt x="232" y="498"/>
                    <a:pt x="228" y="332"/>
                  </a:cubicBezTo>
                  <a:lnTo>
                    <a:pt x="739" y="332"/>
                  </a:lnTo>
                  <a:lnTo>
                    <a:pt x="739" y="315"/>
                  </a:lnTo>
                  <a:cubicBezTo>
                    <a:pt x="739" y="104"/>
                    <a:pt x="622" y="0"/>
                    <a:pt x="390" y="0"/>
                  </a:cubicBezTo>
                  <a:close/>
                  <a:moveTo>
                    <a:pt x="386" y="83"/>
                  </a:moveTo>
                  <a:cubicBezTo>
                    <a:pt x="498" y="83"/>
                    <a:pt x="527" y="162"/>
                    <a:pt x="531" y="236"/>
                  </a:cubicBezTo>
                  <a:lnTo>
                    <a:pt x="228" y="236"/>
                  </a:lnTo>
                  <a:cubicBezTo>
                    <a:pt x="232" y="187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7" name="Freeform 21">
              <a:extLst>
                <a:ext uri="{FF2B5EF4-FFF2-40B4-BE49-F238E27FC236}">
                  <a16:creationId xmlns:a16="http://schemas.microsoft.com/office/drawing/2014/main" id="{B993E30F-1BC1-EE44-BD31-C649CB700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4075" y="4121150"/>
              <a:ext cx="212725" cy="366713"/>
            </a:xfrm>
            <a:custGeom>
              <a:avLst/>
              <a:gdLst>
                <a:gd name="T0" fmla="*/ 141 w 590"/>
                <a:gd name="T1" fmla="*/ 237 h 1017"/>
                <a:gd name="T2" fmla="*/ 0 w 590"/>
                <a:gd name="T3" fmla="*/ 237 h 1017"/>
                <a:gd name="T4" fmla="*/ 0 w 590"/>
                <a:gd name="T5" fmla="*/ 328 h 1017"/>
                <a:gd name="T6" fmla="*/ 141 w 590"/>
                <a:gd name="T7" fmla="*/ 328 h 1017"/>
                <a:gd name="T8" fmla="*/ 141 w 590"/>
                <a:gd name="T9" fmla="*/ 797 h 1017"/>
                <a:gd name="T10" fmla="*/ 427 w 590"/>
                <a:gd name="T11" fmla="*/ 1016 h 1017"/>
                <a:gd name="T12" fmla="*/ 551 w 590"/>
                <a:gd name="T13" fmla="*/ 1004 h 1017"/>
                <a:gd name="T14" fmla="*/ 564 w 590"/>
                <a:gd name="T15" fmla="*/ 1004 h 1017"/>
                <a:gd name="T16" fmla="*/ 564 w 590"/>
                <a:gd name="T17" fmla="*/ 909 h 1017"/>
                <a:gd name="T18" fmla="*/ 547 w 590"/>
                <a:gd name="T19" fmla="*/ 913 h 1017"/>
                <a:gd name="T20" fmla="*/ 485 w 590"/>
                <a:gd name="T21" fmla="*/ 917 h 1017"/>
                <a:gd name="T22" fmla="*/ 352 w 590"/>
                <a:gd name="T23" fmla="*/ 772 h 1017"/>
                <a:gd name="T24" fmla="*/ 352 w 590"/>
                <a:gd name="T25" fmla="*/ 328 h 1017"/>
                <a:gd name="T26" fmla="*/ 589 w 590"/>
                <a:gd name="T27" fmla="*/ 328 h 1017"/>
                <a:gd name="T28" fmla="*/ 589 w 590"/>
                <a:gd name="T29" fmla="*/ 237 h 1017"/>
                <a:gd name="T30" fmla="*/ 352 w 590"/>
                <a:gd name="T31" fmla="*/ 237 h 1017"/>
                <a:gd name="T32" fmla="*/ 352 w 590"/>
                <a:gd name="T33" fmla="*/ 0 h 1017"/>
                <a:gd name="T34" fmla="*/ 141 w 590"/>
                <a:gd name="T35" fmla="*/ 0 h 1017"/>
                <a:gd name="T36" fmla="*/ 141 w 590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0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69" y="1016"/>
                    <a:pt x="427" y="1016"/>
                  </a:cubicBezTo>
                  <a:cubicBezTo>
                    <a:pt x="464" y="1016"/>
                    <a:pt x="506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1" y="917"/>
                    <a:pt x="510" y="917"/>
                    <a:pt x="485" y="917"/>
                  </a:cubicBezTo>
                  <a:cubicBezTo>
                    <a:pt x="361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9" y="328"/>
                  </a:lnTo>
                  <a:lnTo>
                    <a:pt x="589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5220F4C6-9400-5942-B0AF-9C8740ABF2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0063" y="4206875"/>
              <a:ext cx="331787" cy="274638"/>
            </a:xfrm>
            <a:custGeom>
              <a:avLst/>
              <a:gdLst>
                <a:gd name="T0" fmla="*/ 705 w 921"/>
                <a:gd name="T1" fmla="*/ 248 h 764"/>
                <a:gd name="T2" fmla="*/ 920 w 921"/>
                <a:gd name="T3" fmla="*/ 0 h 764"/>
                <a:gd name="T4" fmla="*/ 701 w 921"/>
                <a:gd name="T5" fmla="*/ 0 h 764"/>
                <a:gd name="T6" fmla="*/ 497 w 921"/>
                <a:gd name="T7" fmla="*/ 236 h 764"/>
                <a:gd name="T8" fmla="*/ 319 w 921"/>
                <a:gd name="T9" fmla="*/ 0 h 764"/>
                <a:gd name="T10" fmla="*/ 0 w 921"/>
                <a:gd name="T11" fmla="*/ 0 h 764"/>
                <a:gd name="T12" fmla="*/ 0 w 921"/>
                <a:gd name="T13" fmla="*/ 62 h 764"/>
                <a:gd name="T14" fmla="*/ 12 w 921"/>
                <a:gd name="T15" fmla="*/ 62 h 764"/>
                <a:gd name="T16" fmla="*/ 211 w 921"/>
                <a:gd name="T17" fmla="*/ 178 h 764"/>
                <a:gd name="T18" fmla="*/ 344 w 921"/>
                <a:gd name="T19" fmla="*/ 352 h 764"/>
                <a:gd name="T20" fmla="*/ 128 w 921"/>
                <a:gd name="T21" fmla="*/ 601 h 764"/>
                <a:gd name="T22" fmla="*/ 348 w 921"/>
                <a:gd name="T23" fmla="*/ 601 h 764"/>
                <a:gd name="T24" fmla="*/ 443 w 921"/>
                <a:gd name="T25" fmla="*/ 489 h 764"/>
                <a:gd name="T26" fmla="*/ 651 w 921"/>
                <a:gd name="T27" fmla="*/ 763 h 764"/>
                <a:gd name="T28" fmla="*/ 900 w 921"/>
                <a:gd name="T29" fmla="*/ 763 h 764"/>
                <a:gd name="T30" fmla="*/ 506 w 921"/>
                <a:gd name="T31" fmla="*/ 248 h 764"/>
                <a:gd name="T32" fmla="*/ 705 w 921"/>
                <a:gd name="T33" fmla="*/ 248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21" h="764">
                  <a:moveTo>
                    <a:pt x="705" y="248"/>
                  </a:moveTo>
                  <a:lnTo>
                    <a:pt x="920" y="0"/>
                  </a:lnTo>
                  <a:lnTo>
                    <a:pt x="701" y="0"/>
                  </a:lnTo>
                  <a:lnTo>
                    <a:pt x="497" y="236"/>
                  </a:lnTo>
                  <a:lnTo>
                    <a:pt x="319" y="0"/>
                  </a:lnTo>
                  <a:lnTo>
                    <a:pt x="0" y="0"/>
                  </a:lnTo>
                  <a:lnTo>
                    <a:pt x="0" y="62"/>
                  </a:lnTo>
                  <a:lnTo>
                    <a:pt x="12" y="62"/>
                  </a:lnTo>
                  <a:cubicBezTo>
                    <a:pt x="120" y="70"/>
                    <a:pt x="145" y="87"/>
                    <a:pt x="211" y="178"/>
                  </a:cubicBezTo>
                  <a:lnTo>
                    <a:pt x="344" y="352"/>
                  </a:lnTo>
                  <a:lnTo>
                    <a:pt x="128" y="601"/>
                  </a:lnTo>
                  <a:lnTo>
                    <a:pt x="348" y="601"/>
                  </a:lnTo>
                  <a:lnTo>
                    <a:pt x="443" y="489"/>
                  </a:lnTo>
                  <a:lnTo>
                    <a:pt x="651" y="763"/>
                  </a:lnTo>
                  <a:lnTo>
                    <a:pt x="900" y="763"/>
                  </a:lnTo>
                  <a:lnTo>
                    <a:pt x="506" y="248"/>
                  </a:lnTo>
                  <a:lnTo>
                    <a:pt x="705" y="2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0D77D15C-59D2-2D40-8EFB-AE8D4D645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5500" y="4010025"/>
              <a:ext cx="176213" cy="111125"/>
            </a:xfrm>
            <a:custGeom>
              <a:avLst/>
              <a:gdLst>
                <a:gd name="T0" fmla="*/ 224 w 490"/>
                <a:gd name="T1" fmla="*/ 307 h 308"/>
                <a:gd name="T2" fmla="*/ 0 w 490"/>
                <a:gd name="T3" fmla="*/ 307 h 308"/>
                <a:gd name="T4" fmla="*/ 269 w 490"/>
                <a:gd name="T5" fmla="*/ 0 h 308"/>
                <a:gd name="T6" fmla="*/ 489 w 490"/>
                <a:gd name="T7" fmla="*/ 0 h 308"/>
                <a:gd name="T8" fmla="*/ 224 w 490"/>
                <a:gd name="T9" fmla="*/ 30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0" h="308">
                  <a:moveTo>
                    <a:pt x="224" y="307"/>
                  </a:moveTo>
                  <a:lnTo>
                    <a:pt x="0" y="307"/>
                  </a:lnTo>
                  <a:lnTo>
                    <a:pt x="269" y="0"/>
                  </a:lnTo>
                  <a:lnTo>
                    <a:pt x="489" y="0"/>
                  </a:lnTo>
                  <a:lnTo>
                    <a:pt x="224" y="30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</p:grpSp>
      <p:sp>
        <p:nvSpPr>
          <p:cNvPr id="5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348" y="2803117"/>
            <a:ext cx="4286425" cy="830997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charset="2"/>
              <a:buNone/>
              <a:tabLst/>
              <a:defRPr sz="24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Subtitle placeholder</a:t>
            </a:r>
          </a:p>
          <a:p>
            <a:r>
              <a:rPr lang="en-US"/>
              <a:t>Subtitle placeholder</a:t>
            </a:r>
          </a:p>
        </p:txBody>
      </p:sp>
      <p:sp>
        <p:nvSpPr>
          <p:cNvPr id="57" name="Title 1"/>
          <p:cNvSpPr>
            <a:spLocks noGrp="1"/>
          </p:cNvSpPr>
          <p:nvPr>
            <p:ph type="ctrTitle" hasCustomPrompt="1"/>
          </p:nvPr>
        </p:nvSpPr>
        <p:spPr>
          <a:xfrm>
            <a:off x="681348" y="725773"/>
            <a:ext cx="4029547" cy="2071294"/>
          </a:xfrm>
          <a:prstGeom prst="rect">
            <a:avLst/>
          </a:prstGeom>
          <a:effectLst/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2 Line Hitachi </a:t>
            </a:r>
            <a:br>
              <a:rPr lang="en-US"/>
            </a:br>
            <a:r>
              <a:rPr lang="en-US"/>
              <a:t>Title Slide</a:t>
            </a:r>
          </a:p>
        </p:txBody>
      </p:sp>
      <p:sp>
        <p:nvSpPr>
          <p:cNvPr id="58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81348" y="3905309"/>
            <a:ext cx="3544411" cy="307777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1400" b="1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74675" indent="0">
              <a:buNone/>
              <a:defRPr/>
            </a:lvl3pPr>
            <a:lvl4pPr marL="855663" indent="0">
              <a:buNone/>
              <a:defRPr/>
            </a:lvl4pPr>
            <a:lvl5pPr marL="1090613" indent="0">
              <a:buNone/>
              <a:defRPr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7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81348" y="4134651"/>
            <a:ext cx="3544411" cy="461665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120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74675" indent="0">
              <a:buNone/>
              <a:defRPr/>
            </a:lvl3pPr>
            <a:lvl4pPr marL="855663" indent="0">
              <a:buNone/>
              <a:defRPr/>
            </a:lvl4pPr>
            <a:lvl5pPr marL="1090613" indent="0">
              <a:buNone/>
              <a:defRPr/>
            </a:lvl5pPr>
          </a:lstStyle>
          <a:p>
            <a:pPr lvl="0"/>
            <a:r>
              <a:rPr lang="en-US"/>
              <a:t>Title/Department</a:t>
            </a:r>
            <a:br>
              <a:rPr lang="en-US"/>
            </a:br>
            <a:r>
              <a:rPr lang="en-US"/>
              <a:t>Date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611" y="4915450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11F478C-84AE-4601-9BE4-60468A3A6C06}" type="slidenum">
              <a:rPr lang="en-US" sz="800" smtClean="0">
                <a:solidFill>
                  <a:prstClr val="white">
                    <a:alpha val="50000"/>
                  </a:prstClr>
                </a:solidFill>
                <a:latin typeface="Arial"/>
              </a:rPr>
              <a:pPr/>
              <a:t>‹#›</a:t>
            </a:fld>
            <a:endParaRPr lang="en-US" sz="800">
              <a:solidFill>
                <a:prstClr val="white">
                  <a:alpha val="50000"/>
                </a:prstClr>
              </a:solidFill>
              <a:latin typeface="Arial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F6F85EA-1CAA-F34C-8631-AB308554EFA3}"/>
              </a:ext>
            </a:extLst>
          </p:cNvPr>
          <p:cNvSpPr txBox="1"/>
          <p:nvPr userDrawn="1"/>
        </p:nvSpPr>
        <p:spPr>
          <a:xfrm>
            <a:off x="1611" y="4915450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11F478C-84AE-4601-9BE4-60468A3A6C06}" type="slidenum">
              <a:rPr lang="en-US" sz="800" smtClean="0">
                <a:solidFill>
                  <a:prstClr val="white">
                    <a:alpha val="50000"/>
                  </a:prstClr>
                </a:solidFill>
                <a:latin typeface="Arial"/>
              </a:rPr>
              <a:pPr/>
              <a:t>‹#›</a:t>
            </a:fld>
            <a:endParaRPr lang="en-US" sz="800">
              <a:solidFill>
                <a:prstClr val="white">
                  <a:alpha val="50000"/>
                </a:prstClr>
              </a:solidFill>
              <a:latin typeface="Arial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6ACC0D47-CD69-A847-8C9B-9B3ED8E969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94" y="812800"/>
            <a:ext cx="559153" cy="43307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7800767-7102-4244-B94A-E4D44879DA6F}"/>
              </a:ext>
            </a:extLst>
          </p:cNvPr>
          <p:cNvSpPr txBox="1"/>
          <p:nvPr userDrawn="1"/>
        </p:nvSpPr>
        <p:spPr>
          <a:xfrm>
            <a:off x="6641794" y="4911221"/>
            <a:ext cx="24625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>
                <a:solidFill>
                  <a:schemeClr val="bg1"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© Hitachi Vantara LLC 2021. All Rights Reserved.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3BBC2C2-3765-450C-840E-5BBFF77BB18D}"/>
              </a:ext>
            </a:extLst>
          </p:cNvPr>
          <p:cNvSpPr txBox="1"/>
          <p:nvPr userDrawn="1"/>
        </p:nvSpPr>
        <p:spPr>
          <a:xfrm>
            <a:off x="6641794" y="4911221"/>
            <a:ext cx="24625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>
                <a:solidFill>
                  <a:schemeClr val="bg1"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© Hitachi Vantara LLC 2021.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0771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AAA4BB55-22A6-9C48-9B94-C2A7131C877F}"/>
              </a:ext>
            </a:extLst>
          </p:cNvPr>
          <p:cNvSpPr/>
          <p:nvPr userDrawn="1"/>
        </p:nvSpPr>
        <p:spPr>
          <a:xfrm>
            <a:off x="5942892" y="0"/>
            <a:ext cx="3201108" cy="5157216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C087B14-6753-6F4D-B0BE-B2E45CBD35B4}"/>
              </a:ext>
            </a:extLst>
          </p:cNvPr>
          <p:cNvSpPr/>
          <p:nvPr userDrawn="1"/>
        </p:nvSpPr>
        <p:spPr>
          <a:xfrm>
            <a:off x="-1" y="0"/>
            <a:ext cx="5942893" cy="5157216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66000">
                <a:srgbClr val="051C2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348" y="2803117"/>
            <a:ext cx="4286425" cy="830997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charset="2"/>
              <a:buNone/>
              <a:tabLst/>
              <a:defRPr sz="24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Subtitle placeholder</a:t>
            </a:r>
          </a:p>
          <a:p>
            <a:r>
              <a:rPr lang="en-US"/>
              <a:t>Subtitle placeholder</a:t>
            </a:r>
          </a:p>
        </p:txBody>
      </p:sp>
      <p:sp>
        <p:nvSpPr>
          <p:cNvPr id="57" name="Title 1"/>
          <p:cNvSpPr>
            <a:spLocks noGrp="1"/>
          </p:cNvSpPr>
          <p:nvPr>
            <p:ph type="ctrTitle" hasCustomPrompt="1"/>
          </p:nvPr>
        </p:nvSpPr>
        <p:spPr>
          <a:xfrm>
            <a:off x="681348" y="725773"/>
            <a:ext cx="5148359" cy="2071294"/>
          </a:xfrm>
          <a:prstGeom prst="rect">
            <a:avLst/>
          </a:prstGeom>
          <a:effectLst/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cap="none" baseline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/>
              <a:t>2 Line Hitachi Title Slide Placeholder </a:t>
            </a:r>
            <a:br>
              <a:rPr lang="en-US"/>
            </a:br>
            <a:r>
              <a:rPr lang="en-US"/>
              <a:t>2 Line Hitachi </a:t>
            </a:r>
          </a:p>
        </p:txBody>
      </p:sp>
      <p:sp>
        <p:nvSpPr>
          <p:cNvPr id="58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81348" y="3905309"/>
            <a:ext cx="3544411" cy="307777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1400" b="1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74675" indent="0">
              <a:buNone/>
              <a:defRPr/>
            </a:lvl3pPr>
            <a:lvl4pPr marL="855663" indent="0">
              <a:buNone/>
              <a:defRPr/>
            </a:lvl4pPr>
            <a:lvl5pPr marL="1090613" indent="0">
              <a:buNone/>
              <a:defRPr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7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81348" y="4134651"/>
            <a:ext cx="3544411" cy="461665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120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74675" indent="0">
              <a:buNone/>
              <a:defRPr/>
            </a:lvl3pPr>
            <a:lvl4pPr marL="855663" indent="0">
              <a:buNone/>
              <a:defRPr/>
            </a:lvl4pPr>
            <a:lvl5pPr marL="1090613" indent="0">
              <a:buNone/>
              <a:defRPr/>
            </a:lvl5pPr>
          </a:lstStyle>
          <a:p>
            <a:pPr lvl="0"/>
            <a:r>
              <a:rPr lang="en-US"/>
              <a:t>Title/Department</a:t>
            </a:r>
            <a:br>
              <a:rPr lang="en-US"/>
            </a:br>
            <a:r>
              <a:rPr lang="en-US"/>
              <a:t>Date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611" y="4915450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11F478C-84AE-4601-9BE4-60468A3A6C06}" type="slidenum">
              <a:rPr lang="en-US" sz="800" smtClean="0">
                <a:solidFill>
                  <a:prstClr val="white">
                    <a:alpha val="50000"/>
                  </a:prstClr>
                </a:solidFill>
                <a:latin typeface="Arial"/>
              </a:rPr>
              <a:pPr/>
              <a:t>‹#›</a:t>
            </a:fld>
            <a:endParaRPr lang="en-US" sz="800">
              <a:solidFill>
                <a:prstClr val="white">
                  <a:alpha val="50000"/>
                </a:prstClr>
              </a:solidFill>
              <a:latin typeface="Arial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F6F85EA-1CAA-F34C-8631-AB308554EFA3}"/>
              </a:ext>
            </a:extLst>
          </p:cNvPr>
          <p:cNvSpPr txBox="1"/>
          <p:nvPr userDrawn="1"/>
        </p:nvSpPr>
        <p:spPr>
          <a:xfrm>
            <a:off x="1611" y="4915450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11F478C-84AE-4601-9BE4-60468A3A6C06}" type="slidenum">
              <a:rPr lang="en-US" sz="800" smtClean="0">
                <a:solidFill>
                  <a:prstClr val="white">
                    <a:alpha val="50000"/>
                  </a:prstClr>
                </a:solidFill>
                <a:latin typeface="Arial"/>
              </a:rPr>
              <a:pPr/>
              <a:t>‹#›</a:t>
            </a:fld>
            <a:endParaRPr lang="en-US" sz="800">
              <a:solidFill>
                <a:prstClr val="white">
                  <a:alpha val="50000"/>
                </a:prstClr>
              </a:solidFill>
              <a:latin typeface="Arial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4AD3290-648D-D840-B50D-09EEC67C7D28}"/>
              </a:ext>
            </a:extLst>
          </p:cNvPr>
          <p:cNvSpPr/>
          <p:nvPr userDrawn="1"/>
        </p:nvSpPr>
        <p:spPr>
          <a:xfrm>
            <a:off x="5942892" y="0"/>
            <a:ext cx="3201108" cy="5157216"/>
          </a:xfrm>
          <a:prstGeom prst="rect">
            <a:avLst/>
          </a:prstGeom>
          <a:gradFill flip="none" rotWithShape="1">
            <a:gsLst>
              <a:gs pos="53000">
                <a:schemeClr val="bg1">
                  <a:alpha val="0"/>
                </a:schemeClr>
              </a:gs>
              <a:gs pos="0">
                <a:srgbClr val="53E2DD">
                  <a:alpha val="56000"/>
                  <a:lumMod val="29000"/>
                </a:srgbClr>
              </a:gs>
              <a:gs pos="100000">
                <a:schemeClr val="accent2">
                  <a:alpha val="54000"/>
                  <a:lumMod val="38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39418557-F9FB-2C49-8652-E9BC5F420543}"/>
              </a:ext>
            </a:extLst>
          </p:cNvPr>
          <p:cNvSpPr/>
          <p:nvPr userDrawn="1"/>
        </p:nvSpPr>
        <p:spPr>
          <a:xfrm>
            <a:off x="5942892" y="0"/>
            <a:ext cx="3201108" cy="5157216"/>
          </a:xfrm>
          <a:prstGeom prst="rect">
            <a:avLst/>
          </a:prstGeom>
          <a:gradFill flip="none" rotWithShape="1">
            <a:gsLst>
              <a:gs pos="71000">
                <a:schemeClr val="tx2">
                  <a:alpha val="0"/>
                </a:schemeClr>
              </a:gs>
              <a:gs pos="100000">
                <a:schemeClr val="tx2">
                  <a:alpha val="65000"/>
                </a:schemeClr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EF58E61-59AF-0B40-BD87-B8415DF5B20F}"/>
              </a:ext>
            </a:extLst>
          </p:cNvPr>
          <p:cNvGrpSpPr/>
          <p:nvPr userDrawn="1"/>
        </p:nvGrpSpPr>
        <p:grpSpPr>
          <a:xfrm>
            <a:off x="7684916" y="225821"/>
            <a:ext cx="1247901" cy="356665"/>
            <a:chOff x="2751138" y="3262313"/>
            <a:chExt cx="4665662" cy="1333500"/>
          </a:xfrm>
          <a:solidFill>
            <a:schemeClr val="bg1"/>
          </a:solidFill>
        </p:grpSpPr>
        <p:sp>
          <p:nvSpPr>
            <p:cNvPr id="43" name="Freeform 1">
              <a:extLst>
                <a:ext uri="{FF2B5EF4-FFF2-40B4-BE49-F238E27FC236}">
                  <a16:creationId xmlns:a16="http://schemas.microsoft.com/office/drawing/2014/main" id="{199E89AD-2705-134A-918E-26469FC8C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013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4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4" name="Freeform 2">
              <a:extLst>
                <a:ext uri="{FF2B5EF4-FFF2-40B4-BE49-F238E27FC236}">
                  <a16:creationId xmlns:a16="http://schemas.microsoft.com/office/drawing/2014/main" id="{0494D0CA-794C-0E4B-AA3F-CCDBD5829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3050" y="3275013"/>
              <a:ext cx="677863" cy="631825"/>
            </a:xfrm>
            <a:custGeom>
              <a:avLst/>
              <a:gdLst>
                <a:gd name="T0" fmla="*/ 1883 w 1884"/>
                <a:gd name="T1" fmla="*/ 0 h 1755"/>
                <a:gd name="T2" fmla="*/ 1883 w 1884"/>
                <a:gd name="T3" fmla="*/ 298 h 1755"/>
                <a:gd name="T4" fmla="*/ 1174 w 1884"/>
                <a:gd name="T5" fmla="*/ 298 h 1755"/>
                <a:gd name="T6" fmla="*/ 1174 w 1884"/>
                <a:gd name="T7" fmla="*/ 1754 h 1755"/>
                <a:gd name="T8" fmla="*/ 709 w 1884"/>
                <a:gd name="T9" fmla="*/ 1754 h 1755"/>
                <a:gd name="T10" fmla="*/ 709 w 1884"/>
                <a:gd name="T11" fmla="*/ 298 h 1755"/>
                <a:gd name="T12" fmla="*/ 0 w 1884"/>
                <a:gd name="T13" fmla="*/ 298 h 1755"/>
                <a:gd name="T14" fmla="*/ 0 w 1884"/>
                <a:gd name="T15" fmla="*/ 0 h 1755"/>
                <a:gd name="T16" fmla="*/ 1883 w 1884"/>
                <a:gd name="T17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4" h="1755">
                  <a:moveTo>
                    <a:pt x="1883" y="0"/>
                  </a:moveTo>
                  <a:cubicBezTo>
                    <a:pt x="1883" y="4"/>
                    <a:pt x="1883" y="298"/>
                    <a:pt x="1883" y="298"/>
                  </a:cubicBezTo>
                  <a:lnTo>
                    <a:pt x="1174" y="298"/>
                  </a:lnTo>
                  <a:lnTo>
                    <a:pt x="1174" y="1754"/>
                  </a:lnTo>
                  <a:lnTo>
                    <a:pt x="709" y="1754"/>
                  </a:lnTo>
                  <a:lnTo>
                    <a:pt x="709" y="298"/>
                  </a:lnTo>
                  <a:lnTo>
                    <a:pt x="0" y="298"/>
                  </a:lnTo>
                  <a:lnTo>
                    <a:pt x="0" y="0"/>
                  </a:lnTo>
                  <a:lnTo>
                    <a:pt x="188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5" name="Freeform 3">
              <a:extLst>
                <a:ext uri="{FF2B5EF4-FFF2-40B4-BE49-F238E27FC236}">
                  <a16:creationId xmlns:a16="http://schemas.microsoft.com/office/drawing/2014/main" id="{9DCC5901-D10A-FB4A-B33B-ED481418C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4863" y="3275013"/>
              <a:ext cx="796925" cy="631825"/>
            </a:xfrm>
            <a:custGeom>
              <a:avLst/>
              <a:gdLst>
                <a:gd name="T0" fmla="*/ 2214 w 2215"/>
                <a:gd name="T1" fmla="*/ 1754 h 1755"/>
                <a:gd name="T2" fmla="*/ 1695 w 2215"/>
                <a:gd name="T3" fmla="*/ 1754 h 1755"/>
                <a:gd name="T4" fmla="*/ 1542 w 2215"/>
                <a:gd name="T5" fmla="*/ 1377 h 1755"/>
                <a:gd name="T6" fmla="*/ 672 w 2215"/>
                <a:gd name="T7" fmla="*/ 1377 h 1755"/>
                <a:gd name="T8" fmla="*/ 518 w 2215"/>
                <a:gd name="T9" fmla="*/ 1754 h 1755"/>
                <a:gd name="T10" fmla="*/ 0 w 2215"/>
                <a:gd name="T11" fmla="*/ 1754 h 1755"/>
                <a:gd name="T12" fmla="*/ 825 w 2215"/>
                <a:gd name="T13" fmla="*/ 0 h 1755"/>
                <a:gd name="T14" fmla="*/ 1392 w 2215"/>
                <a:gd name="T15" fmla="*/ 0 h 1755"/>
                <a:gd name="T16" fmla="*/ 2214 w 2215"/>
                <a:gd name="T17" fmla="*/ 1754 h 1755"/>
                <a:gd name="T18" fmla="*/ 788 w 2215"/>
                <a:gd name="T19" fmla="*/ 1095 h 1755"/>
                <a:gd name="T20" fmla="*/ 1434 w 2215"/>
                <a:gd name="T21" fmla="*/ 1095 h 1755"/>
                <a:gd name="T22" fmla="*/ 1107 w 2215"/>
                <a:gd name="T23" fmla="*/ 298 h 1755"/>
                <a:gd name="T24" fmla="*/ 788 w 2215"/>
                <a:gd name="T25" fmla="*/ 1095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15" h="1755">
                  <a:moveTo>
                    <a:pt x="2214" y="1754"/>
                  </a:moveTo>
                  <a:cubicBezTo>
                    <a:pt x="2214" y="1754"/>
                    <a:pt x="1691" y="1754"/>
                    <a:pt x="1695" y="1754"/>
                  </a:cubicBezTo>
                  <a:lnTo>
                    <a:pt x="1542" y="1377"/>
                  </a:lnTo>
                  <a:lnTo>
                    <a:pt x="672" y="1377"/>
                  </a:lnTo>
                  <a:cubicBezTo>
                    <a:pt x="672" y="1377"/>
                    <a:pt x="522" y="1754"/>
                    <a:pt x="518" y="1754"/>
                  </a:cubicBezTo>
                  <a:lnTo>
                    <a:pt x="0" y="1754"/>
                  </a:lnTo>
                  <a:lnTo>
                    <a:pt x="825" y="0"/>
                  </a:lnTo>
                  <a:lnTo>
                    <a:pt x="1392" y="0"/>
                  </a:lnTo>
                  <a:lnTo>
                    <a:pt x="2214" y="1754"/>
                  </a:lnTo>
                  <a:close/>
                  <a:moveTo>
                    <a:pt x="788" y="1095"/>
                  </a:moveTo>
                  <a:lnTo>
                    <a:pt x="1434" y="1095"/>
                  </a:lnTo>
                  <a:lnTo>
                    <a:pt x="1107" y="298"/>
                  </a:lnTo>
                  <a:lnTo>
                    <a:pt x="788" y="109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6" name="Freeform 4">
              <a:extLst>
                <a:ext uri="{FF2B5EF4-FFF2-40B4-BE49-F238E27FC236}">
                  <a16:creationId xmlns:a16="http://schemas.microsoft.com/office/drawing/2014/main" id="{E89E2B8D-ACF0-2F45-AEFB-BDDCF2F74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5000" y="3275013"/>
              <a:ext cx="166688" cy="631825"/>
            </a:xfrm>
            <a:custGeom>
              <a:avLst/>
              <a:gdLst>
                <a:gd name="T0" fmla="*/ 232 w 465"/>
                <a:gd name="T1" fmla="*/ 1754 h 1755"/>
                <a:gd name="T2" fmla="*/ 0 w 465"/>
                <a:gd name="T3" fmla="*/ 1754 h 1755"/>
                <a:gd name="T4" fmla="*/ 0 w 465"/>
                <a:gd name="T5" fmla="*/ 0 h 1755"/>
                <a:gd name="T6" fmla="*/ 464 w 465"/>
                <a:gd name="T7" fmla="*/ 0 h 1755"/>
                <a:gd name="T8" fmla="*/ 464 w 465"/>
                <a:gd name="T9" fmla="*/ 1754 h 1755"/>
                <a:gd name="T10" fmla="*/ 232 w 465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5" h="1755">
                  <a:moveTo>
                    <a:pt x="232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4" y="0"/>
                  </a:lnTo>
                  <a:lnTo>
                    <a:pt x="464" y="1754"/>
                  </a:lnTo>
                  <a:lnTo>
                    <a:pt x="232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22029583-0D66-5343-987C-CF43A574E8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958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5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853178F1-F0AF-6240-8FB2-09BC14B17D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4450" y="3275013"/>
              <a:ext cx="168275" cy="631825"/>
            </a:xfrm>
            <a:custGeom>
              <a:avLst/>
              <a:gdLst>
                <a:gd name="T0" fmla="*/ 233 w 466"/>
                <a:gd name="T1" fmla="*/ 1754 h 1755"/>
                <a:gd name="T2" fmla="*/ 0 w 466"/>
                <a:gd name="T3" fmla="*/ 1754 h 1755"/>
                <a:gd name="T4" fmla="*/ 0 w 466"/>
                <a:gd name="T5" fmla="*/ 0 h 1755"/>
                <a:gd name="T6" fmla="*/ 465 w 466"/>
                <a:gd name="T7" fmla="*/ 0 h 1755"/>
                <a:gd name="T8" fmla="*/ 465 w 466"/>
                <a:gd name="T9" fmla="*/ 1754 h 1755"/>
                <a:gd name="T10" fmla="*/ 233 w 466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6" h="1755">
                  <a:moveTo>
                    <a:pt x="233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5" y="0"/>
                  </a:lnTo>
                  <a:lnTo>
                    <a:pt x="465" y="1754"/>
                  </a:lnTo>
                  <a:lnTo>
                    <a:pt x="233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587CA836-2BC9-604B-8F93-B6FA817F99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3213" y="3262313"/>
              <a:ext cx="715962" cy="663575"/>
            </a:xfrm>
            <a:custGeom>
              <a:avLst/>
              <a:gdLst>
                <a:gd name="T0" fmla="*/ 62 w 1988"/>
                <a:gd name="T1" fmla="*/ 1307 h 1842"/>
                <a:gd name="T2" fmla="*/ 0 w 1988"/>
                <a:gd name="T3" fmla="*/ 933 h 1842"/>
                <a:gd name="T4" fmla="*/ 120 w 1988"/>
                <a:gd name="T5" fmla="*/ 423 h 1842"/>
                <a:gd name="T6" fmla="*/ 518 w 1988"/>
                <a:gd name="T7" fmla="*/ 91 h 1842"/>
                <a:gd name="T8" fmla="*/ 1033 w 1988"/>
                <a:gd name="T9" fmla="*/ 0 h 1842"/>
                <a:gd name="T10" fmla="*/ 1618 w 1988"/>
                <a:gd name="T11" fmla="*/ 125 h 1842"/>
                <a:gd name="T12" fmla="*/ 1950 w 1988"/>
                <a:gd name="T13" fmla="*/ 531 h 1842"/>
                <a:gd name="T14" fmla="*/ 1966 w 1988"/>
                <a:gd name="T15" fmla="*/ 643 h 1842"/>
                <a:gd name="T16" fmla="*/ 1481 w 1988"/>
                <a:gd name="T17" fmla="*/ 643 h 1842"/>
                <a:gd name="T18" fmla="*/ 1456 w 1988"/>
                <a:gd name="T19" fmla="*/ 506 h 1842"/>
                <a:gd name="T20" fmla="*/ 1240 w 1988"/>
                <a:gd name="T21" fmla="*/ 303 h 1842"/>
                <a:gd name="T22" fmla="*/ 1037 w 1988"/>
                <a:gd name="T23" fmla="*/ 274 h 1842"/>
                <a:gd name="T24" fmla="*/ 809 w 1988"/>
                <a:gd name="T25" fmla="*/ 315 h 1842"/>
                <a:gd name="T26" fmla="*/ 556 w 1988"/>
                <a:gd name="T27" fmla="*/ 573 h 1842"/>
                <a:gd name="T28" fmla="*/ 494 w 1988"/>
                <a:gd name="T29" fmla="*/ 942 h 1842"/>
                <a:gd name="T30" fmla="*/ 539 w 1988"/>
                <a:gd name="T31" fmla="*/ 1249 h 1842"/>
                <a:gd name="T32" fmla="*/ 792 w 1988"/>
                <a:gd name="T33" fmla="*/ 1527 h 1842"/>
                <a:gd name="T34" fmla="*/ 1041 w 1988"/>
                <a:gd name="T35" fmla="*/ 1572 h 1842"/>
                <a:gd name="T36" fmla="*/ 1257 w 1988"/>
                <a:gd name="T37" fmla="*/ 1539 h 1842"/>
                <a:gd name="T38" fmla="*/ 1460 w 1988"/>
                <a:gd name="T39" fmla="*/ 1356 h 1842"/>
                <a:gd name="T40" fmla="*/ 1497 w 1988"/>
                <a:gd name="T41" fmla="*/ 1170 h 1842"/>
                <a:gd name="T42" fmla="*/ 1987 w 1988"/>
                <a:gd name="T43" fmla="*/ 1170 h 1842"/>
                <a:gd name="T44" fmla="*/ 1962 w 1988"/>
                <a:gd name="T45" fmla="*/ 1336 h 1842"/>
                <a:gd name="T46" fmla="*/ 1638 w 1988"/>
                <a:gd name="T47" fmla="*/ 1721 h 1842"/>
                <a:gd name="T48" fmla="*/ 1041 w 1988"/>
                <a:gd name="T49" fmla="*/ 1841 h 1842"/>
                <a:gd name="T50" fmla="*/ 568 w 1988"/>
                <a:gd name="T51" fmla="*/ 1771 h 1842"/>
                <a:gd name="T52" fmla="*/ 62 w 1988"/>
                <a:gd name="T53" fmla="*/ 1307 h 1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88" h="1842">
                  <a:moveTo>
                    <a:pt x="62" y="1307"/>
                  </a:moveTo>
                  <a:cubicBezTo>
                    <a:pt x="21" y="1191"/>
                    <a:pt x="0" y="1066"/>
                    <a:pt x="0" y="933"/>
                  </a:cubicBezTo>
                  <a:cubicBezTo>
                    <a:pt x="0" y="751"/>
                    <a:pt x="33" y="573"/>
                    <a:pt x="120" y="423"/>
                  </a:cubicBezTo>
                  <a:cubicBezTo>
                    <a:pt x="211" y="270"/>
                    <a:pt x="348" y="154"/>
                    <a:pt x="518" y="91"/>
                  </a:cubicBezTo>
                  <a:cubicBezTo>
                    <a:pt x="680" y="33"/>
                    <a:pt x="850" y="0"/>
                    <a:pt x="1033" y="0"/>
                  </a:cubicBezTo>
                  <a:cubicBezTo>
                    <a:pt x="1240" y="0"/>
                    <a:pt x="1439" y="46"/>
                    <a:pt x="1618" y="125"/>
                  </a:cubicBezTo>
                  <a:cubicBezTo>
                    <a:pt x="1784" y="195"/>
                    <a:pt x="1912" y="349"/>
                    <a:pt x="1950" y="531"/>
                  </a:cubicBezTo>
                  <a:cubicBezTo>
                    <a:pt x="1958" y="568"/>
                    <a:pt x="1962" y="606"/>
                    <a:pt x="1966" y="643"/>
                  </a:cubicBezTo>
                  <a:lnTo>
                    <a:pt x="1481" y="643"/>
                  </a:lnTo>
                  <a:cubicBezTo>
                    <a:pt x="1481" y="597"/>
                    <a:pt x="1472" y="552"/>
                    <a:pt x="1456" y="506"/>
                  </a:cubicBezTo>
                  <a:cubicBezTo>
                    <a:pt x="1419" y="411"/>
                    <a:pt x="1340" y="332"/>
                    <a:pt x="1240" y="303"/>
                  </a:cubicBezTo>
                  <a:cubicBezTo>
                    <a:pt x="1174" y="282"/>
                    <a:pt x="1107" y="274"/>
                    <a:pt x="1037" y="274"/>
                  </a:cubicBezTo>
                  <a:cubicBezTo>
                    <a:pt x="958" y="274"/>
                    <a:pt x="879" y="286"/>
                    <a:pt x="809" y="315"/>
                  </a:cubicBezTo>
                  <a:cubicBezTo>
                    <a:pt x="688" y="357"/>
                    <a:pt x="597" y="452"/>
                    <a:pt x="556" y="573"/>
                  </a:cubicBezTo>
                  <a:cubicBezTo>
                    <a:pt x="514" y="689"/>
                    <a:pt x="494" y="813"/>
                    <a:pt x="494" y="942"/>
                  </a:cubicBezTo>
                  <a:cubicBezTo>
                    <a:pt x="494" y="1050"/>
                    <a:pt x="510" y="1153"/>
                    <a:pt x="539" y="1249"/>
                  </a:cubicBezTo>
                  <a:cubicBezTo>
                    <a:pt x="572" y="1377"/>
                    <a:pt x="672" y="1481"/>
                    <a:pt x="792" y="1527"/>
                  </a:cubicBezTo>
                  <a:cubicBezTo>
                    <a:pt x="871" y="1556"/>
                    <a:pt x="954" y="1572"/>
                    <a:pt x="1041" y="1572"/>
                  </a:cubicBezTo>
                  <a:cubicBezTo>
                    <a:pt x="1116" y="1572"/>
                    <a:pt x="1186" y="1560"/>
                    <a:pt x="1257" y="1539"/>
                  </a:cubicBezTo>
                  <a:cubicBezTo>
                    <a:pt x="1348" y="1510"/>
                    <a:pt x="1423" y="1444"/>
                    <a:pt x="1460" y="1356"/>
                  </a:cubicBezTo>
                  <a:cubicBezTo>
                    <a:pt x="1485" y="1298"/>
                    <a:pt x="1497" y="1236"/>
                    <a:pt x="1497" y="1170"/>
                  </a:cubicBezTo>
                  <a:lnTo>
                    <a:pt x="1987" y="1170"/>
                  </a:lnTo>
                  <a:cubicBezTo>
                    <a:pt x="1983" y="1228"/>
                    <a:pt x="1974" y="1282"/>
                    <a:pt x="1962" y="1336"/>
                  </a:cubicBezTo>
                  <a:cubicBezTo>
                    <a:pt x="1920" y="1510"/>
                    <a:pt x="1800" y="1655"/>
                    <a:pt x="1638" y="1721"/>
                  </a:cubicBezTo>
                  <a:cubicBezTo>
                    <a:pt x="1456" y="1800"/>
                    <a:pt x="1253" y="1841"/>
                    <a:pt x="1041" y="1841"/>
                  </a:cubicBezTo>
                  <a:cubicBezTo>
                    <a:pt x="875" y="1841"/>
                    <a:pt x="718" y="1817"/>
                    <a:pt x="568" y="1771"/>
                  </a:cubicBezTo>
                  <a:cubicBezTo>
                    <a:pt x="336" y="1692"/>
                    <a:pt x="137" y="1527"/>
                    <a:pt x="62" y="13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9BEF782E-D5DE-734F-9C51-AB343EB194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1138" y="4083050"/>
              <a:ext cx="153987" cy="398463"/>
            </a:xfrm>
            <a:custGeom>
              <a:avLst/>
              <a:gdLst>
                <a:gd name="T0" fmla="*/ 415 w 428"/>
                <a:gd name="T1" fmla="*/ 0 h 1109"/>
                <a:gd name="T2" fmla="*/ 0 w 428"/>
                <a:gd name="T3" fmla="*/ 38 h 1109"/>
                <a:gd name="T4" fmla="*/ 0 w 428"/>
                <a:gd name="T5" fmla="*/ 100 h 1109"/>
                <a:gd name="T6" fmla="*/ 12 w 428"/>
                <a:gd name="T7" fmla="*/ 100 h 1109"/>
                <a:gd name="T8" fmla="*/ 178 w 428"/>
                <a:gd name="T9" fmla="*/ 241 h 1109"/>
                <a:gd name="T10" fmla="*/ 178 w 428"/>
                <a:gd name="T11" fmla="*/ 1108 h 1109"/>
                <a:gd name="T12" fmla="*/ 427 w 428"/>
                <a:gd name="T13" fmla="*/ 1108 h 1109"/>
                <a:gd name="T14" fmla="*/ 427 w 428"/>
                <a:gd name="T15" fmla="*/ 0 h 1109"/>
                <a:gd name="T16" fmla="*/ 415 w 428"/>
                <a:gd name="T17" fmla="*/ 0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8" h="1109">
                  <a:moveTo>
                    <a:pt x="415" y="0"/>
                  </a:moveTo>
                  <a:lnTo>
                    <a:pt x="0" y="38"/>
                  </a:lnTo>
                  <a:lnTo>
                    <a:pt x="0" y="100"/>
                  </a:lnTo>
                  <a:lnTo>
                    <a:pt x="12" y="100"/>
                  </a:lnTo>
                  <a:cubicBezTo>
                    <a:pt x="178" y="121"/>
                    <a:pt x="178" y="121"/>
                    <a:pt x="178" y="241"/>
                  </a:cubicBezTo>
                  <a:lnTo>
                    <a:pt x="178" y="1108"/>
                  </a:lnTo>
                  <a:lnTo>
                    <a:pt x="427" y="1108"/>
                  </a:lnTo>
                  <a:lnTo>
                    <a:pt x="427" y="0"/>
                  </a:lnTo>
                  <a:lnTo>
                    <a:pt x="41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0C8F20BF-80B8-AA43-8103-58006CF5B9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6088" y="4198938"/>
              <a:ext cx="315912" cy="282575"/>
            </a:xfrm>
            <a:custGeom>
              <a:avLst/>
              <a:gdLst>
                <a:gd name="T0" fmla="*/ 643 w 876"/>
                <a:gd name="T1" fmla="*/ 4 h 785"/>
                <a:gd name="T2" fmla="*/ 353 w 876"/>
                <a:gd name="T3" fmla="*/ 170 h 785"/>
                <a:gd name="T4" fmla="*/ 353 w 876"/>
                <a:gd name="T5" fmla="*/ 0 h 785"/>
                <a:gd name="T6" fmla="*/ 336 w 876"/>
                <a:gd name="T7" fmla="*/ 4 h 785"/>
                <a:gd name="T8" fmla="*/ 0 w 876"/>
                <a:gd name="T9" fmla="*/ 58 h 785"/>
                <a:gd name="T10" fmla="*/ 0 w 876"/>
                <a:gd name="T11" fmla="*/ 116 h 785"/>
                <a:gd name="T12" fmla="*/ 17 w 876"/>
                <a:gd name="T13" fmla="*/ 116 h 785"/>
                <a:gd name="T14" fmla="*/ 145 w 876"/>
                <a:gd name="T15" fmla="*/ 240 h 785"/>
                <a:gd name="T16" fmla="*/ 145 w 876"/>
                <a:gd name="T17" fmla="*/ 784 h 785"/>
                <a:gd name="T18" fmla="*/ 353 w 876"/>
                <a:gd name="T19" fmla="*/ 784 h 785"/>
                <a:gd name="T20" fmla="*/ 353 w 876"/>
                <a:gd name="T21" fmla="*/ 386 h 785"/>
                <a:gd name="T22" fmla="*/ 560 w 876"/>
                <a:gd name="T23" fmla="*/ 141 h 785"/>
                <a:gd name="T24" fmla="*/ 664 w 876"/>
                <a:gd name="T25" fmla="*/ 361 h 785"/>
                <a:gd name="T26" fmla="*/ 664 w 876"/>
                <a:gd name="T27" fmla="*/ 784 h 785"/>
                <a:gd name="T28" fmla="*/ 871 w 876"/>
                <a:gd name="T29" fmla="*/ 784 h 785"/>
                <a:gd name="T30" fmla="*/ 871 w 876"/>
                <a:gd name="T31" fmla="*/ 240 h 785"/>
                <a:gd name="T32" fmla="*/ 643 w 876"/>
                <a:gd name="T33" fmla="*/ 4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6" h="785">
                  <a:moveTo>
                    <a:pt x="643" y="4"/>
                  </a:moveTo>
                  <a:cubicBezTo>
                    <a:pt x="490" y="4"/>
                    <a:pt x="398" y="108"/>
                    <a:pt x="353" y="170"/>
                  </a:cubicBezTo>
                  <a:cubicBezTo>
                    <a:pt x="353" y="112"/>
                    <a:pt x="353" y="0"/>
                    <a:pt x="353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7" y="116"/>
                  </a:lnTo>
                  <a:cubicBezTo>
                    <a:pt x="124" y="120"/>
                    <a:pt x="145" y="141"/>
                    <a:pt x="145" y="240"/>
                  </a:cubicBezTo>
                  <a:lnTo>
                    <a:pt x="145" y="784"/>
                  </a:lnTo>
                  <a:lnTo>
                    <a:pt x="353" y="784"/>
                  </a:lnTo>
                  <a:lnTo>
                    <a:pt x="353" y="386"/>
                  </a:lnTo>
                  <a:cubicBezTo>
                    <a:pt x="353" y="278"/>
                    <a:pt x="452" y="141"/>
                    <a:pt x="560" y="141"/>
                  </a:cubicBezTo>
                  <a:cubicBezTo>
                    <a:pt x="660" y="141"/>
                    <a:pt x="664" y="224"/>
                    <a:pt x="664" y="361"/>
                  </a:cubicBezTo>
                  <a:lnTo>
                    <a:pt x="664" y="784"/>
                  </a:lnTo>
                  <a:lnTo>
                    <a:pt x="871" y="784"/>
                  </a:lnTo>
                  <a:lnTo>
                    <a:pt x="871" y="240"/>
                  </a:lnTo>
                  <a:cubicBezTo>
                    <a:pt x="875" y="87"/>
                    <a:pt x="792" y="4"/>
                    <a:pt x="643" y="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5B65AB5A-E732-2349-89E5-B07E524928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6138" y="4200525"/>
              <a:ext cx="212725" cy="288925"/>
            </a:xfrm>
            <a:custGeom>
              <a:avLst/>
              <a:gdLst>
                <a:gd name="T0" fmla="*/ 348 w 590"/>
                <a:gd name="T1" fmla="*/ 303 h 802"/>
                <a:gd name="T2" fmla="*/ 195 w 590"/>
                <a:gd name="T3" fmla="*/ 170 h 802"/>
                <a:gd name="T4" fmla="*/ 307 w 590"/>
                <a:gd name="T5" fmla="*/ 100 h 802"/>
                <a:gd name="T6" fmla="*/ 502 w 590"/>
                <a:gd name="T7" fmla="*/ 166 h 802"/>
                <a:gd name="T8" fmla="*/ 535 w 590"/>
                <a:gd name="T9" fmla="*/ 187 h 802"/>
                <a:gd name="T10" fmla="*/ 535 w 590"/>
                <a:gd name="T11" fmla="*/ 162 h 802"/>
                <a:gd name="T12" fmla="*/ 535 w 590"/>
                <a:gd name="T13" fmla="*/ 33 h 802"/>
                <a:gd name="T14" fmla="*/ 506 w 590"/>
                <a:gd name="T15" fmla="*/ 25 h 802"/>
                <a:gd name="T16" fmla="*/ 315 w 590"/>
                <a:gd name="T17" fmla="*/ 0 h 802"/>
                <a:gd name="T18" fmla="*/ 0 w 590"/>
                <a:gd name="T19" fmla="*/ 224 h 802"/>
                <a:gd name="T20" fmla="*/ 228 w 590"/>
                <a:gd name="T21" fmla="*/ 465 h 802"/>
                <a:gd name="T22" fmla="*/ 390 w 590"/>
                <a:gd name="T23" fmla="*/ 606 h 802"/>
                <a:gd name="T24" fmla="*/ 249 w 590"/>
                <a:gd name="T25" fmla="*/ 697 h 802"/>
                <a:gd name="T26" fmla="*/ 20 w 590"/>
                <a:gd name="T27" fmla="*/ 618 h 802"/>
                <a:gd name="T28" fmla="*/ 0 w 590"/>
                <a:gd name="T29" fmla="*/ 606 h 802"/>
                <a:gd name="T30" fmla="*/ 0 w 590"/>
                <a:gd name="T31" fmla="*/ 767 h 802"/>
                <a:gd name="T32" fmla="*/ 16 w 590"/>
                <a:gd name="T33" fmla="*/ 771 h 802"/>
                <a:gd name="T34" fmla="*/ 244 w 590"/>
                <a:gd name="T35" fmla="*/ 801 h 802"/>
                <a:gd name="T36" fmla="*/ 580 w 590"/>
                <a:gd name="T37" fmla="*/ 568 h 802"/>
                <a:gd name="T38" fmla="*/ 348 w 590"/>
                <a:gd name="T39" fmla="*/ 303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90" h="802">
                  <a:moveTo>
                    <a:pt x="348" y="303"/>
                  </a:moveTo>
                  <a:cubicBezTo>
                    <a:pt x="265" y="261"/>
                    <a:pt x="195" y="228"/>
                    <a:pt x="195" y="170"/>
                  </a:cubicBezTo>
                  <a:cubicBezTo>
                    <a:pt x="195" y="104"/>
                    <a:pt x="274" y="100"/>
                    <a:pt x="307" y="100"/>
                  </a:cubicBezTo>
                  <a:cubicBezTo>
                    <a:pt x="394" y="100"/>
                    <a:pt x="468" y="145"/>
                    <a:pt x="502" y="166"/>
                  </a:cubicBezTo>
                  <a:lnTo>
                    <a:pt x="535" y="187"/>
                  </a:lnTo>
                  <a:lnTo>
                    <a:pt x="535" y="162"/>
                  </a:lnTo>
                  <a:lnTo>
                    <a:pt x="535" y="33"/>
                  </a:lnTo>
                  <a:lnTo>
                    <a:pt x="506" y="25"/>
                  </a:lnTo>
                  <a:cubicBezTo>
                    <a:pt x="468" y="17"/>
                    <a:pt x="398" y="0"/>
                    <a:pt x="315" y="0"/>
                  </a:cubicBezTo>
                  <a:cubicBezTo>
                    <a:pt x="120" y="0"/>
                    <a:pt x="0" y="83"/>
                    <a:pt x="0" y="224"/>
                  </a:cubicBezTo>
                  <a:cubicBezTo>
                    <a:pt x="0" y="353"/>
                    <a:pt x="124" y="411"/>
                    <a:pt x="228" y="465"/>
                  </a:cubicBezTo>
                  <a:cubicBezTo>
                    <a:pt x="311" y="506"/>
                    <a:pt x="390" y="543"/>
                    <a:pt x="390" y="606"/>
                  </a:cubicBezTo>
                  <a:cubicBezTo>
                    <a:pt x="390" y="664"/>
                    <a:pt x="340" y="697"/>
                    <a:pt x="249" y="697"/>
                  </a:cubicBezTo>
                  <a:cubicBezTo>
                    <a:pt x="149" y="697"/>
                    <a:pt x="70" y="647"/>
                    <a:pt x="20" y="618"/>
                  </a:cubicBezTo>
                  <a:lnTo>
                    <a:pt x="0" y="606"/>
                  </a:lnTo>
                  <a:lnTo>
                    <a:pt x="0" y="767"/>
                  </a:lnTo>
                  <a:lnTo>
                    <a:pt x="16" y="771"/>
                  </a:lnTo>
                  <a:cubicBezTo>
                    <a:pt x="58" y="780"/>
                    <a:pt x="137" y="801"/>
                    <a:pt x="244" y="801"/>
                  </a:cubicBezTo>
                  <a:cubicBezTo>
                    <a:pt x="456" y="801"/>
                    <a:pt x="580" y="713"/>
                    <a:pt x="580" y="568"/>
                  </a:cubicBezTo>
                  <a:cubicBezTo>
                    <a:pt x="589" y="419"/>
                    <a:pt x="460" y="357"/>
                    <a:pt x="348" y="30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4" name="Freeform 11">
              <a:extLst>
                <a:ext uri="{FF2B5EF4-FFF2-40B4-BE49-F238E27FC236}">
                  <a16:creationId xmlns:a16="http://schemas.microsoft.com/office/drawing/2014/main" id="{18907CF9-1658-E045-9ADF-2C0EB38067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5375" y="4198938"/>
              <a:ext cx="325438" cy="396875"/>
            </a:xfrm>
            <a:custGeom>
              <a:avLst/>
              <a:gdLst>
                <a:gd name="T0" fmla="*/ 577 w 906"/>
                <a:gd name="T1" fmla="*/ 4 h 1104"/>
                <a:gd name="T2" fmla="*/ 357 w 906"/>
                <a:gd name="T3" fmla="*/ 112 h 1104"/>
                <a:gd name="T4" fmla="*/ 357 w 906"/>
                <a:gd name="T5" fmla="*/ 0 h 1104"/>
                <a:gd name="T6" fmla="*/ 336 w 906"/>
                <a:gd name="T7" fmla="*/ 4 h 1104"/>
                <a:gd name="T8" fmla="*/ 0 w 906"/>
                <a:gd name="T9" fmla="*/ 58 h 1104"/>
                <a:gd name="T10" fmla="*/ 0 w 906"/>
                <a:gd name="T11" fmla="*/ 116 h 1104"/>
                <a:gd name="T12" fmla="*/ 13 w 906"/>
                <a:gd name="T13" fmla="*/ 116 h 1104"/>
                <a:gd name="T14" fmla="*/ 137 w 906"/>
                <a:gd name="T15" fmla="*/ 240 h 1104"/>
                <a:gd name="T16" fmla="*/ 137 w 906"/>
                <a:gd name="T17" fmla="*/ 1103 h 1104"/>
                <a:gd name="T18" fmla="*/ 345 w 906"/>
                <a:gd name="T19" fmla="*/ 1103 h 1104"/>
                <a:gd name="T20" fmla="*/ 345 w 906"/>
                <a:gd name="T21" fmla="*/ 709 h 1104"/>
                <a:gd name="T22" fmla="*/ 560 w 906"/>
                <a:gd name="T23" fmla="*/ 800 h 1104"/>
                <a:gd name="T24" fmla="*/ 896 w 906"/>
                <a:gd name="T25" fmla="*/ 390 h 1104"/>
                <a:gd name="T26" fmla="*/ 577 w 906"/>
                <a:gd name="T27" fmla="*/ 4 h 1104"/>
                <a:gd name="T28" fmla="*/ 515 w 906"/>
                <a:gd name="T29" fmla="*/ 120 h 1104"/>
                <a:gd name="T30" fmla="*/ 672 w 906"/>
                <a:gd name="T31" fmla="*/ 394 h 1104"/>
                <a:gd name="T32" fmla="*/ 515 w 906"/>
                <a:gd name="T33" fmla="*/ 688 h 1104"/>
                <a:gd name="T34" fmla="*/ 349 w 906"/>
                <a:gd name="T35" fmla="*/ 456 h 1104"/>
                <a:gd name="T36" fmla="*/ 349 w 906"/>
                <a:gd name="T37" fmla="*/ 390 h 1104"/>
                <a:gd name="T38" fmla="*/ 515 w 906"/>
                <a:gd name="T39" fmla="*/ 120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6" h="1104">
                  <a:moveTo>
                    <a:pt x="577" y="4"/>
                  </a:moveTo>
                  <a:cubicBezTo>
                    <a:pt x="498" y="4"/>
                    <a:pt x="424" y="41"/>
                    <a:pt x="357" y="112"/>
                  </a:cubicBezTo>
                  <a:cubicBezTo>
                    <a:pt x="357" y="75"/>
                    <a:pt x="357" y="0"/>
                    <a:pt x="357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3" y="116"/>
                  </a:lnTo>
                  <a:cubicBezTo>
                    <a:pt x="117" y="120"/>
                    <a:pt x="137" y="141"/>
                    <a:pt x="137" y="240"/>
                  </a:cubicBezTo>
                  <a:lnTo>
                    <a:pt x="137" y="1103"/>
                  </a:lnTo>
                  <a:lnTo>
                    <a:pt x="345" y="1103"/>
                  </a:lnTo>
                  <a:cubicBezTo>
                    <a:pt x="345" y="1103"/>
                    <a:pt x="345" y="775"/>
                    <a:pt x="345" y="709"/>
                  </a:cubicBezTo>
                  <a:cubicBezTo>
                    <a:pt x="382" y="755"/>
                    <a:pt x="444" y="800"/>
                    <a:pt x="560" y="800"/>
                  </a:cubicBezTo>
                  <a:cubicBezTo>
                    <a:pt x="780" y="800"/>
                    <a:pt x="896" y="659"/>
                    <a:pt x="896" y="390"/>
                  </a:cubicBezTo>
                  <a:cubicBezTo>
                    <a:pt x="905" y="145"/>
                    <a:pt x="784" y="4"/>
                    <a:pt x="577" y="4"/>
                  </a:cubicBezTo>
                  <a:close/>
                  <a:moveTo>
                    <a:pt x="515" y="120"/>
                  </a:moveTo>
                  <a:cubicBezTo>
                    <a:pt x="656" y="120"/>
                    <a:pt x="672" y="274"/>
                    <a:pt x="672" y="394"/>
                  </a:cubicBezTo>
                  <a:cubicBezTo>
                    <a:pt x="672" y="593"/>
                    <a:pt x="623" y="688"/>
                    <a:pt x="515" y="688"/>
                  </a:cubicBezTo>
                  <a:cubicBezTo>
                    <a:pt x="378" y="688"/>
                    <a:pt x="349" y="560"/>
                    <a:pt x="349" y="456"/>
                  </a:cubicBezTo>
                  <a:lnTo>
                    <a:pt x="349" y="390"/>
                  </a:lnTo>
                  <a:cubicBezTo>
                    <a:pt x="353" y="307"/>
                    <a:pt x="370" y="120"/>
                    <a:pt x="515" y="12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6582D328-B23E-7E45-9263-09C9535401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3200" y="4198938"/>
              <a:ext cx="123825" cy="282575"/>
            </a:xfrm>
            <a:custGeom>
              <a:avLst/>
              <a:gdLst>
                <a:gd name="T0" fmla="*/ 0 w 345"/>
                <a:gd name="T1" fmla="*/ 58 h 785"/>
                <a:gd name="T2" fmla="*/ 0 w 345"/>
                <a:gd name="T3" fmla="*/ 116 h 785"/>
                <a:gd name="T4" fmla="*/ 12 w 345"/>
                <a:gd name="T5" fmla="*/ 116 h 785"/>
                <a:gd name="T6" fmla="*/ 137 w 345"/>
                <a:gd name="T7" fmla="*/ 240 h 785"/>
                <a:gd name="T8" fmla="*/ 137 w 345"/>
                <a:gd name="T9" fmla="*/ 784 h 785"/>
                <a:gd name="T10" fmla="*/ 344 w 345"/>
                <a:gd name="T11" fmla="*/ 784 h 785"/>
                <a:gd name="T12" fmla="*/ 344 w 345"/>
                <a:gd name="T13" fmla="*/ 0 h 785"/>
                <a:gd name="T14" fmla="*/ 328 w 345"/>
                <a:gd name="T15" fmla="*/ 4 h 785"/>
                <a:gd name="T16" fmla="*/ 0 w 345"/>
                <a:gd name="T17" fmla="*/ 58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785">
                  <a:moveTo>
                    <a:pt x="0" y="58"/>
                  </a:moveTo>
                  <a:lnTo>
                    <a:pt x="0" y="116"/>
                  </a:lnTo>
                  <a:lnTo>
                    <a:pt x="12" y="116"/>
                  </a:lnTo>
                  <a:cubicBezTo>
                    <a:pt x="116" y="120"/>
                    <a:pt x="137" y="141"/>
                    <a:pt x="137" y="240"/>
                  </a:cubicBezTo>
                  <a:lnTo>
                    <a:pt x="137" y="784"/>
                  </a:lnTo>
                  <a:lnTo>
                    <a:pt x="344" y="784"/>
                  </a:lnTo>
                  <a:lnTo>
                    <a:pt x="344" y="0"/>
                  </a:lnTo>
                  <a:lnTo>
                    <a:pt x="328" y="4"/>
                  </a:lnTo>
                  <a:lnTo>
                    <a:pt x="0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9" name="Freeform 13">
              <a:extLst>
                <a:ext uri="{FF2B5EF4-FFF2-40B4-BE49-F238E27FC236}">
                  <a16:creationId xmlns:a16="http://schemas.microsoft.com/office/drawing/2014/main" id="{1C5D63DB-4DD9-2E40-B566-7E733EBF8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063" y="4084638"/>
              <a:ext cx="93662" cy="82550"/>
            </a:xfrm>
            <a:custGeom>
              <a:avLst/>
              <a:gdLst>
                <a:gd name="T0" fmla="*/ 129 w 262"/>
                <a:gd name="T1" fmla="*/ 228 h 229"/>
                <a:gd name="T2" fmla="*/ 261 w 262"/>
                <a:gd name="T3" fmla="*/ 112 h 229"/>
                <a:gd name="T4" fmla="*/ 133 w 262"/>
                <a:gd name="T5" fmla="*/ 0 h 229"/>
                <a:gd name="T6" fmla="*/ 4 w 262"/>
                <a:gd name="T7" fmla="*/ 112 h 229"/>
                <a:gd name="T8" fmla="*/ 129 w 262"/>
                <a:gd name="T9" fmla="*/ 22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229">
                  <a:moveTo>
                    <a:pt x="129" y="228"/>
                  </a:moveTo>
                  <a:cubicBezTo>
                    <a:pt x="199" y="228"/>
                    <a:pt x="261" y="178"/>
                    <a:pt x="261" y="112"/>
                  </a:cubicBezTo>
                  <a:cubicBezTo>
                    <a:pt x="261" y="49"/>
                    <a:pt x="203" y="0"/>
                    <a:pt x="133" y="0"/>
                  </a:cubicBezTo>
                  <a:cubicBezTo>
                    <a:pt x="62" y="0"/>
                    <a:pt x="4" y="49"/>
                    <a:pt x="4" y="112"/>
                  </a:cubicBezTo>
                  <a:cubicBezTo>
                    <a:pt x="0" y="178"/>
                    <a:pt x="58" y="228"/>
                    <a:pt x="129" y="22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0" name="Freeform 14">
              <a:extLst>
                <a:ext uri="{FF2B5EF4-FFF2-40B4-BE49-F238E27FC236}">
                  <a16:creationId xmlns:a16="http://schemas.microsoft.com/office/drawing/2014/main" id="{6CC37E30-3AA8-3A4D-938A-A8B8E7A95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638" y="4200525"/>
              <a:ext cx="244475" cy="280988"/>
            </a:xfrm>
            <a:custGeom>
              <a:avLst/>
              <a:gdLst>
                <a:gd name="T0" fmla="*/ 676 w 677"/>
                <a:gd name="T1" fmla="*/ 174 h 781"/>
                <a:gd name="T2" fmla="*/ 676 w 677"/>
                <a:gd name="T3" fmla="*/ 12 h 781"/>
                <a:gd name="T4" fmla="*/ 663 w 677"/>
                <a:gd name="T5" fmla="*/ 12 h 781"/>
                <a:gd name="T6" fmla="*/ 564 w 677"/>
                <a:gd name="T7" fmla="*/ 4 h 781"/>
                <a:gd name="T8" fmla="*/ 348 w 677"/>
                <a:gd name="T9" fmla="*/ 158 h 781"/>
                <a:gd name="T10" fmla="*/ 348 w 677"/>
                <a:gd name="T11" fmla="*/ 0 h 781"/>
                <a:gd name="T12" fmla="*/ 331 w 677"/>
                <a:gd name="T13" fmla="*/ 0 h 781"/>
                <a:gd name="T14" fmla="*/ 0 w 677"/>
                <a:gd name="T15" fmla="*/ 54 h 781"/>
                <a:gd name="T16" fmla="*/ 0 w 677"/>
                <a:gd name="T17" fmla="*/ 112 h 781"/>
                <a:gd name="T18" fmla="*/ 12 w 677"/>
                <a:gd name="T19" fmla="*/ 112 h 781"/>
                <a:gd name="T20" fmla="*/ 141 w 677"/>
                <a:gd name="T21" fmla="*/ 236 h 781"/>
                <a:gd name="T22" fmla="*/ 141 w 677"/>
                <a:gd name="T23" fmla="*/ 780 h 781"/>
                <a:gd name="T24" fmla="*/ 348 w 677"/>
                <a:gd name="T25" fmla="*/ 780 h 781"/>
                <a:gd name="T26" fmla="*/ 348 w 677"/>
                <a:gd name="T27" fmla="*/ 390 h 781"/>
                <a:gd name="T28" fmla="*/ 568 w 677"/>
                <a:gd name="T29" fmla="*/ 170 h 781"/>
                <a:gd name="T30" fmla="*/ 643 w 677"/>
                <a:gd name="T31" fmla="*/ 183 h 781"/>
                <a:gd name="T32" fmla="*/ 676 w 677"/>
                <a:gd name="T33" fmla="*/ 191 h 781"/>
                <a:gd name="T34" fmla="*/ 676 w 677"/>
                <a:gd name="T35" fmla="*/ 174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7" h="781">
                  <a:moveTo>
                    <a:pt x="676" y="174"/>
                  </a:moveTo>
                  <a:lnTo>
                    <a:pt x="676" y="12"/>
                  </a:lnTo>
                  <a:lnTo>
                    <a:pt x="663" y="12"/>
                  </a:lnTo>
                  <a:cubicBezTo>
                    <a:pt x="630" y="8"/>
                    <a:pt x="593" y="4"/>
                    <a:pt x="564" y="4"/>
                  </a:cubicBezTo>
                  <a:cubicBezTo>
                    <a:pt x="443" y="4"/>
                    <a:pt x="381" y="91"/>
                    <a:pt x="348" y="158"/>
                  </a:cubicBezTo>
                  <a:cubicBezTo>
                    <a:pt x="348" y="95"/>
                    <a:pt x="348" y="0"/>
                    <a:pt x="348" y="0"/>
                  </a:cubicBezTo>
                  <a:lnTo>
                    <a:pt x="331" y="0"/>
                  </a:lnTo>
                  <a:lnTo>
                    <a:pt x="0" y="54"/>
                  </a:lnTo>
                  <a:lnTo>
                    <a:pt x="0" y="112"/>
                  </a:lnTo>
                  <a:lnTo>
                    <a:pt x="12" y="112"/>
                  </a:lnTo>
                  <a:cubicBezTo>
                    <a:pt x="116" y="116"/>
                    <a:pt x="141" y="137"/>
                    <a:pt x="141" y="236"/>
                  </a:cubicBezTo>
                  <a:lnTo>
                    <a:pt x="141" y="780"/>
                  </a:lnTo>
                  <a:lnTo>
                    <a:pt x="348" y="780"/>
                  </a:lnTo>
                  <a:lnTo>
                    <a:pt x="348" y="390"/>
                  </a:lnTo>
                  <a:cubicBezTo>
                    <a:pt x="348" y="324"/>
                    <a:pt x="369" y="170"/>
                    <a:pt x="568" y="170"/>
                  </a:cubicBezTo>
                  <a:cubicBezTo>
                    <a:pt x="593" y="170"/>
                    <a:pt x="618" y="178"/>
                    <a:pt x="643" y="183"/>
                  </a:cubicBezTo>
                  <a:lnTo>
                    <a:pt x="676" y="191"/>
                  </a:lnTo>
                  <a:lnTo>
                    <a:pt x="676" y="1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id="{15F29EA2-8A57-A243-BA94-EEAE6BD449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275" y="4200525"/>
              <a:ext cx="266700" cy="287338"/>
            </a:xfrm>
            <a:custGeom>
              <a:avLst/>
              <a:gdLst>
                <a:gd name="T0" fmla="*/ 738 w 743"/>
                <a:gd name="T1" fmla="*/ 315 h 797"/>
                <a:gd name="T2" fmla="*/ 390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738 w 743"/>
                <a:gd name="T25" fmla="*/ 315 h 797"/>
                <a:gd name="T26" fmla="*/ 386 w 743"/>
                <a:gd name="T27" fmla="*/ 83 h 797"/>
                <a:gd name="T28" fmla="*/ 531 w 743"/>
                <a:gd name="T29" fmla="*/ 236 h 797"/>
                <a:gd name="T30" fmla="*/ 228 w 743"/>
                <a:gd name="T31" fmla="*/ 236 h 797"/>
                <a:gd name="T32" fmla="*/ 386 w 743"/>
                <a:gd name="T33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3" h="797">
                  <a:moveTo>
                    <a:pt x="738" y="315"/>
                  </a:moveTo>
                  <a:cubicBezTo>
                    <a:pt x="738" y="104"/>
                    <a:pt x="622" y="0"/>
                    <a:pt x="390" y="0"/>
                  </a:cubicBezTo>
                  <a:cubicBezTo>
                    <a:pt x="128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lnTo>
                    <a:pt x="738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2" y="183"/>
                    <a:pt x="269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8896A965-59FA-E943-96EE-601F7005C8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0175" y="4071938"/>
              <a:ext cx="314325" cy="409575"/>
            </a:xfrm>
            <a:custGeom>
              <a:avLst/>
              <a:gdLst>
                <a:gd name="T0" fmla="*/ 634 w 872"/>
                <a:gd name="T1" fmla="*/ 357 h 1138"/>
                <a:gd name="T2" fmla="*/ 348 w 872"/>
                <a:gd name="T3" fmla="*/ 523 h 1138"/>
                <a:gd name="T4" fmla="*/ 348 w 872"/>
                <a:gd name="T5" fmla="*/ 0 h 1138"/>
                <a:gd name="T6" fmla="*/ 332 w 872"/>
                <a:gd name="T7" fmla="*/ 4 h 1138"/>
                <a:gd name="T8" fmla="*/ 0 w 872"/>
                <a:gd name="T9" fmla="*/ 46 h 1138"/>
                <a:gd name="T10" fmla="*/ 0 w 872"/>
                <a:gd name="T11" fmla="*/ 104 h 1138"/>
                <a:gd name="T12" fmla="*/ 16 w 872"/>
                <a:gd name="T13" fmla="*/ 104 h 1138"/>
                <a:gd name="T14" fmla="*/ 141 w 872"/>
                <a:gd name="T15" fmla="*/ 233 h 1138"/>
                <a:gd name="T16" fmla="*/ 141 w 872"/>
                <a:gd name="T17" fmla="*/ 1137 h 1138"/>
                <a:gd name="T18" fmla="*/ 348 w 872"/>
                <a:gd name="T19" fmla="*/ 1137 h 1138"/>
                <a:gd name="T20" fmla="*/ 348 w 872"/>
                <a:gd name="T21" fmla="*/ 747 h 1138"/>
                <a:gd name="T22" fmla="*/ 547 w 872"/>
                <a:gd name="T23" fmla="*/ 494 h 1138"/>
                <a:gd name="T24" fmla="*/ 663 w 872"/>
                <a:gd name="T25" fmla="*/ 660 h 1138"/>
                <a:gd name="T26" fmla="*/ 663 w 872"/>
                <a:gd name="T27" fmla="*/ 1137 h 1138"/>
                <a:gd name="T28" fmla="*/ 871 w 872"/>
                <a:gd name="T29" fmla="*/ 1137 h 1138"/>
                <a:gd name="T30" fmla="*/ 871 w 872"/>
                <a:gd name="T31" fmla="*/ 635 h 1138"/>
                <a:gd name="T32" fmla="*/ 634 w 872"/>
                <a:gd name="T33" fmla="*/ 357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2" h="1138">
                  <a:moveTo>
                    <a:pt x="634" y="357"/>
                  </a:moveTo>
                  <a:cubicBezTo>
                    <a:pt x="481" y="357"/>
                    <a:pt x="394" y="452"/>
                    <a:pt x="348" y="523"/>
                  </a:cubicBezTo>
                  <a:cubicBezTo>
                    <a:pt x="348" y="440"/>
                    <a:pt x="348" y="0"/>
                    <a:pt x="348" y="0"/>
                  </a:cubicBezTo>
                  <a:lnTo>
                    <a:pt x="332" y="4"/>
                  </a:lnTo>
                  <a:lnTo>
                    <a:pt x="0" y="46"/>
                  </a:lnTo>
                  <a:lnTo>
                    <a:pt x="0" y="104"/>
                  </a:lnTo>
                  <a:lnTo>
                    <a:pt x="16" y="104"/>
                  </a:lnTo>
                  <a:cubicBezTo>
                    <a:pt x="120" y="108"/>
                    <a:pt x="141" y="133"/>
                    <a:pt x="141" y="233"/>
                  </a:cubicBezTo>
                  <a:lnTo>
                    <a:pt x="141" y="1137"/>
                  </a:lnTo>
                  <a:lnTo>
                    <a:pt x="348" y="1137"/>
                  </a:lnTo>
                  <a:lnTo>
                    <a:pt x="348" y="747"/>
                  </a:lnTo>
                  <a:cubicBezTo>
                    <a:pt x="348" y="606"/>
                    <a:pt x="456" y="494"/>
                    <a:pt x="547" y="494"/>
                  </a:cubicBezTo>
                  <a:cubicBezTo>
                    <a:pt x="663" y="494"/>
                    <a:pt x="663" y="581"/>
                    <a:pt x="663" y="660"/>
                  </a:cubicBezTo>
                  <a:lnTo>
                    <a:pt x="663" y="1137"/>
                  </a:lnTo>
                  <a:lnTo>
                    <a:pt x="871" y="1137"/>
                  </a:lnTo>
                  <a:lnTo>
                    <a:pt x="871" y="635"/>
                  </a:lnTo>
                  <a:cubicBezTo>
                    <a:pt x="871" y="552"/>
                    <a:pt x="871" y="357"/>
                    <a:pt x="634" y="35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id="{00A05657-BBA5-E04D-A9B7-BB46AB4158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200525"/>
              <a:ext cx="266700" cy="287338"/>
            </a:xfrm>
            <a:custGeom>
              <a:avLst/>
              <a:gdLst>
                <a:gd name="T0" fmla="*/ 742 w 743"/>
                <a:gd name="T1" fmla="*/ 315 h 797"/>
                <a:gd name="T2" fmla="*/ 394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386 w 743"/>
                <a:gd name="T25" fmla="*/ 83 h 797"/>
                <a:gd name="T26" fmla="*/ 531 w 743"/>
                <a:gd name="T27" fmla="*/ 236 h 797"/>
                <a:gd name="T28" fmla="*/ 228 w 743"/>
                <a:gd name="T29" fmla="*/ 236 h 797"/>
                <a:gd name="T30" fmla="*/ 386 w 743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3" h="797">
                  <a:moveTo>
                    <a:pt x="742" y="315"/>
                  </a:moveTo>
                  <a:cubicBezTo>
                    <a:pt x="742" y="104"/>
                    <a:pt x="626" y="0"/>
                    <a:pt x="394" y="0"/>
                  </a:cubicBezTo>
                  <a:cubicBezTo>
                    <a:pt x="133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6" y="183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4" name="Freeform 18">
              <a:extLst>
                <a:ext uri="{FF2B5EF4-FFF2-40B4-BE49-F238E27FC236}">
                  <a16:creationId xmlns:a16="http://schemas.microsoft.com/office/drawing/2014/main" id="{75D59710-E8C6-394A-9E64-D4371DD868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4113" y="4121150"/>
              <a:ext cx="212725" cy="366713"/>
            </a:xfrm>
            <a:custGeom>
              <a:avLst/>
              <a:gdLst>
                <a:gd name="T0" fmla="*/ 141 w 589"/>
                <a:gd name="T1" fmla="*/ 237 h 1017"/>
                <a:gd name="T2" fmla="*/ 0 w 589"/>
                <a:gd name="T3" fmla="*/ 237 h 1017"/>
                <a:gd name="T4" fmla="*/ 0 w 589"/>
                <a:gd name="T5" fmla="*/ 328 h 1017"/>
                <a:gd name="T6" fmla="*/ 141 w 589"/>
                <a:gd name="T7" fmla="*/ 328 h 1017"/>
                <a:gd name="T8" fmla="*/ 141 w 589"/>
                <a:gd name="T9" fmla="*/ 797 h 1017"/>
                <a:gd name="T10" fmla="*/ 427 w 589"/>
                <a:gd name="T11" fmla="*/ 1016 h 1017"/>
                <a:gd name="T12" fmla="*/ 551 w 589"/>
                <a:gd name="T13" fmla="*/ 1004 h 1017"/>
                <a:gd name="T14" fmla="*/ 564 w 589"/>
                <a:gd name="T15" fmla="*/ 1004 h 1017"/>
                <a:gd name="T16" fmla="*/ 564 w 589"/>
                <a:gd name="T17" fmla="*/ 909 h 1017"/>
                <a:gd name="T18" fmla="*/ 547 w 589"/>
                <a:gd name="T19" fmla="*/ 913 h 1017"/>
                <a:gd name="T20" fmla="*/ 485 w 589"/>
                <a:gd name="T21" fmla="*/ 917 h 1017"/>
                <a:gd name="T22" fmla="*/ 352 w 589"/>
                <a:gd name="T23" fmla="*/ 772 h 1017"/>
                <a:gd name="T24" fmla="*/ 352 w 589"/>
                <a:gd name="T25" fmla="*/ 328 h 1017"/>
                <a:gd name="T26" fmla="*/ 588 w 589"/>
                <a:gd name="T27" fmla="*/ 328 h 1017"/>
                <a:gd name="T28" fmla="*/ 588 w 589"/>
                <a:gd name="T29" fmla="*/ 237 h 1017"/>
                <a:gd name="T30" fmla="*/ 352 w 589"/>
                <a:gd name="T31" fmla="*/ 237 h 1017"/>
                <a:gd name="T32" fmla="*/ 352 w 589"/>
                <a:gd name="T33" fmla="*/ 0 h 1017"/>
                <a:gd name="T34" fmla="*/ 141 w 589"/>
                <a:gd name="T35" fmla="*/ 0 h 1017"/>
                <a:gd name="T36" fmla="*/ 141 w 589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9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70" y="1016"/>
                    <a:pt x="427" y="1016"/>
                  </a:cubicBezTo>
                  <a:cubicBezTo>
                    <a:pt x="464" y="1016"/>
                    <a:pt x="505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0" y="917"/>
                    <a:pt x="510" y="917"/>
                    <a:pt x="485" y="917"/>
                  </a:cubicBezTo>
                  <a:cubicBezTo>
                    <a:pt x="360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8" y="328"/>
                  </a:lnTo>
                  <a:lnTo>
                    <a:pt x="588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5" name="Freeform 19">
              <a:extLst>
                <a:ext uri="{FF2B5EF4-FFF2-40B4-BE49-F238E27FC236}">
                  <a16:creationId xmlns:a16="http://schemas.microsoft.com/office/drawing/2014/main" id="{E31E38F3-CCD4-0D4A-B5AE-0E15DBF0F8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9963" y="4087813"/>
              <a:ext cx="450850" cy="395287"/>
            </a:xfrm>
            <a:custGeom>
              <a:avLst/>
              <a:gdLst>
                <a:gd name="T0" fmla="*/ 1245 w 1254"/>
                <a:gd name="T1" fmla="*/ 0 h 1096"/>
                <a:gd name="T2" fmla="*/ 1033 w 1254"/>
                <a:gd name="T3" fmla="*/ 0 h 1096"/>
                <a:gd name="T4" fmla="*/ 1033 w 1254"/>
                <a:gd name="T5" fmla="*/ 829 h 1096"/>
                <a:gd name="T6" fmla="*/ 485 w 1254"/>
                <a:gd name="T7" fmla="*/ 0 h 1096"/>
                <a:gd name="T8" fmla="*/ 0 w 1254"/>
                <a:gd name="T9" fmla="*/ 0 h 1096"/>
                <a:gd name="T10" fmla="*/ 0 w 1254"/>
                <a:gd name="T11" fmla="*/ 62 h 1096"/>
                <a:gd name="T12" fmla="*/ 42 w 1254"/>
                <a:gd name="T13" fmla="*/ 70 h 1096"/>
                <a:gd name="T14" fmla="*/ 178 w 1254"/>
                <a:gd name="T15" fmla="*/ 220 h 1096"/>
                <a:gd name="T16" fmla="*/ 178 w 1254"/>
                <a:gd name="T17" fmla="*/ 1095 h 1096"/>
                <a:gd name="T18" fmla="*/ 403 w 1254"/>
                <a:gd name="T19" fmla="*/ 1095 h 1096"/>
                <a:gd name="T20" fmla="*/ 403 w 1254"/>
                <a:gd name="T21" fmla="*/ 228 h 1096"/>
                <a:gd name="T22" fmla="*/ 975 w 1254"/>
                <a:gd name="T23" fmla="*/ 1095 h 1096"/>
                <a:gd name="T24" fmla="*/ 1253 w 1254"/>
                <a:gd name="T25" fmla="*/ 1095 h 1096"/>
                <a:gd name="T26" fmla="*/ 1253 w 1254"/>
                <a:gd name="T27" fmla="*/ 0 h 1096"/>
                <a:gd name="T28" fmla="*/ 1245 w 1254"/>
                <a:gd name="T29" fmla="*/ 0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4" h="1096">
                  <a:moveTo>
                    <a:pt x="1245" y="0"/>
                  </a:moveTo>
                  <a:lnTo>
                    <a:pt x="1033" y="0"/>
                  </a:lnTo>
                  <a:cubicBezTo>
                    <a:pt x="1033" y="0"/>
                    <a:pt x="1033" y="751"/>
                    <a:pt x="1033" y="829"/>
                  </a:cubicBezTo>
                  <a:cubicBezTo>
                    <a:pt x="992" y="763"/>
                    <a:pt x="485" y="0"/>
                    <a:pt x="485" y="0"/>
                  </a:cubicBezTo>
                  <a:lnTo>
                    <a:pt x="0" y="0"/>
                  </a:lnTo>
                  <a:lnTo>
                    <a:pt x="0" y="62"/>
                  </a:lnTo>
                  <a:lnTo>
                    <a:pt x="42" y="70"/>
                  </a:lnTo>
                  <a:cubicBezTo>
                    <a:pt x="170" y="91"/>
                    <a:pt x="178" y="95"/>
                    <a:pt x="178" y="220"/>
                  </a:cubicBezTo>
                  <a:lnTo>
                    <a:pt x="178" y="1095"/>
                  </a:lnTo>
                  <a:lnTo>
                    <a:pt x="403" y="1095"/>
                  </a:lnTo>
                  <a:cubicBezTo>
                    <a:pt x="403" y="1095"/>
                    <a:pt x="403" y="307"/>
                    <a:pt x="403" y="228"/>
                  </a:cubicBezTo>
                  <a:cubicBezTo>
                    <a:pt x="448" y="294"/>
                    <a:pt x="975" y="1095"/>
                    <a:pt x="975" y="1095"/>
                  </a:cubicBezTo>
                  <a:lnTo>
                    <a:pt x="1253" y="1095"/>
                  </a:lnTo>
                  <a:lnTo>
                    <a:pt x="1253" y="0"/>
                  </a:lnTo>
                  <a:lnTo>
                    <a:pt x="124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6" name="Freeform 20">
              <a:extLst>
                <a:ext uri="{FF2B5EF4-FFF2-40B4-BE49-F238E27FC236}">
                  <a16:creationId xmlns:a16="http://schemas.microsoft.com/office/drawing/2014/main" id="{EA81CA55-89FF-C642-90AD-A67CE9108A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3838" y="4200525"/>
              <a:ext cx="266700" cy="287338"/>
            </a:xfrm>
            <a:custGeom>
              <a:avLst/>
              <a:gdLst>
                <a:gd name="T0" fmla="*/ 390 w 740"/>
                <a:gd name="T1" fmla="*/ 0 h 797"/>
                <a:gd name="T2" fmla="*/ 0 w 740"/>
                <a:gd name="T3" fmla="*/ 373 h 797"/>
                <a:gd name="T4" fmla="*/ 456 w 740"/>
                <a:gd name="T5" fmla="*/ 796 h 797"/>
                <a:gd name="T6" fmla="*/ 714 w 740"/>
                <a:gd name="T7" fmla="*/ 755 h 797"/>
                <a:gd name="T8" fmla="*/ 726 w 740"/>
                <a:gd name="T9" fmla="*/ 751 h 797"/>
                <a:gd name="T10" fmla="*/ 726 w 740"/>
                <a:gd name="T11" fmla="*/ 651 h 797"/>
                <a:gd name="T12" fmla="*/ 705 w 740"/>
                <a:gd name="T13" fmla="*/ 660 h 797"/>
                <a:gd name="T14" fmla="*/ 539 w 740"/>
                <a:gd name="T15" fmla="*/ 684 h 797"/>
                <a:gd name="T16" fmla="*/ 228 w 740"/>
                <a:gd name="T17" fmla="*/ 332 h 797"/>
                <a:gd name="T18" fmla="*/ 739 w 740"/>
                <a:gd name="T19" fmla="*/ 332 h 797"/>
                <a:gd name="T20" fmla="*/ 739 w 740"/>
                <a:gd name="T21" fmla="*/ 315 h 797"/>
                <a:gd name="T22" fmla="*/ 390 w 740"/>
                <a:gd name="T23" fmla="*/ 0 h 797"/>
                <a:gd name="T24" fmla="*/ 386 w 740"/>
                <a:gd name="T25" fmla="*/ 83 h 797"/>
                <a:gd name="T26" fmla="*/ 531 w 740"/>
                <a:gd name="T27" fmla="*/ 236 h 797"/>
                <a:gd name="T28" fmla="*/ 228 w 740"/>
                <a:gd name="T29" fmla="*/ 236 h 797"/>
                <a:gd name="T30" fmla="*/ 386 w 740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0" h="797">
                  <a:moveTo>
                    <a:pt x="390" y="0"/>
                  </a:moveTo>
                  <a:cubicBezTo>
                    <a:pt x="129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7"/>
                    <a:pt x="714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39" y="684"/>
                  </a:cubicBezTo>
                  <a:cubicBezTo>
                    <a:pt x="315" y="684"/>
                    <a:pt x="232" y="498"/>
                    <a:pt x="228" y="332"/>
                  </a:cubicBezTo>
                  <a:lnTo>
                    <a:pt x="739" y="332"/>
                  </a:lnTo>
                  <a:lnTo>
                    <a:pt x="739" y="315"/>
                  </a:lnTo>
                  <a:cubicBezTo>
                    <a:pt x="739" y="104"/>
                    <a:pt x="622" y="0"/>
                    <a:pt x="390" y="0"/>
                  </a:cubicBezTo>
                  <a:close/>
                  <a:moveTo>
                    <a:pt x="386" y="83"/>
                  </a:moveTo>
                  <a:cubicBezTo>
                    <a:pt x="498" y="83"/>
                    <a:pt x="527" y="162"/>
                    <a:pt x="531" y="236"/>
                  </a:cubicBezTo>
                  <a:lnTo>
                    <a:pt x="228" y="236"/>
                  </a:lnTo>
                  <a:cubicBezTo>
                    <a:pt x="232" y="187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7" name="Freeform 21">
              <a:extLst>
                <a:ext uri="{FF2B5EF4-FFF2-40B4-BE49-F238E27FC236}">
                  <a16:creationId xmlns:a16="http://schemas.microsoft.com/office/drawing/2014/main" id="{B993E30F-1BC1-EE44-BD31-C649CB700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4075" y="4121150"/>
              <a:ext cx="212725" cy="366713"/>
            </a:xfrm>
            <a:custGeom>
              <a:avLst/>
              <a:gdLst>
                <a:gd name="T0" fmla="*/ 141 w 590"/>
                <a:gd name="T1" fmla="*/ 237 h 1017"/>
                <a:gd name="T2" fmla="*/ 0 w 590"/>
                <a:gd name="T3" fmla="*/ 237 h 1017"/>
                <a:gd name="T4" fmla="*/ 0 w 590"/>
                <a:gd name="T5" fmla="*/ 328 h 1017"/>
                <a:gd name="T6" fmla="*/ 141 w 590"/>
                <a:gd name="T7" fmla="*/ 328 h 1017"/>
                <a:gd name="T8" fmla="*/ 141 w 590"/>
                <a:gd name="T9" fmla="*/ 797 h 1017"/>
                <a:gd name="T10" fmla="*/ 427 w 590"/>
                <a:gd name="T11" fmla="*/ 1016 h 1017"/>
                <a:gd name="T12" fmla="*/ 551 w 590"/>
                <a:gd name="T13" fmla="*/ 1004 h 1017"/>
                <a:gd name="T14" fmla="*/ 564 w 590"/>
                <a:gd name="T15" fmla="*/ 1004 h 1017"/>
                <a:gd name="T16" fmla="*/ 564 w 590"/>
                <a:gd name="T17" fmla="*/ 909 h 1017"/>
                <a:gd name="T18" fmla="*/ 547 w 590"/>
                <a:gd name="T19" fmla="*/ 913 h 1017"/>
                <a:gd name="T20" fmla="*/ 485 w 590"/>
                <a:gd name="T21" fmla="*/ 917 h 1017"/>
                <a:gd name="T22" fmla="*/ 352 w 590"/>
                <a:gd name="T23" fmla="*/ 772 h 1017"/>
                <a:gd name="T24" fmla="*/ 352 w 590"/>
                <a:gd name="T25" fmla="*/ 328 h 1017"/>
                <a:gd name="T26" fmla="*/ 589 w 590"/>
                <a:gd name="T27" fmla="*/ 328 h 1017"/>
                <a:gd name="T28" fmla="*/ 589 w 590"/>
                <a:gd name="T29" fmla="*/ 237 h 1017"/>
                <a:gd name="T30" fmla="*/ 352 w 590"/>
                <a:gd name="T31" fmla="*/ 237 h 1017"/>
                <a:gd name="T32" fmla="*/ 352 w 590"/>
                <a:gd name="T33" fmla="*/ 0 h 1017"/>
                <a:gd name="T34" fmla="*/ 141 w 590"/>
                <a:gd name="T35" fmla="*/ 0 h 1017"/>
                <a:gd name="T36" fmla="*/ 141 w 590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0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69" y="1016"/>
                    <a:pt x="427" y="1016"/>
                  </a:cubicBezTo>
                  <a:cubicBezTo>
                    <a:pt x="464" y="1016"/>
                    <a:pt x="506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1" y="917"/>
                    <a:pt x="510" y="917"/>
                    <a:pt x="485" y="917"/>
                  </a:cubicBezTo>
                  <a:cubicBezTo>
                    <a:pt x="361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9" y="328"/>
                  </a:lnTo>
                  <a:lnTo>
                    <a:pt x="589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5220F4C6-9400-5942-B0AF-9C8740ABF2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0063" y="4206875"/>
              <a:ext cx="331787" cy="274638"/>
            </a:xfrm>
            <a:custGeom>
              <a:avLst/>
              <a:gdLst>
                <a:gd name="T0" fmla="*/ 705 w 921"/>
                <a:gd name="T1" fmla="*/ 248 h 764"/>
                <a:gd name="T2" fmla="*/ 920 w 921"/>
                <a:gd name="T3" fmla="*/ 0 h 764"/>
                <a:gd name="T4" fmla="*/ 701 w 921"/>
                <a:gd name="T5" fmla="*/ 0 h 764"/>
                <a:gd name="T6" fmla="*/ 497 w 921"/>
                <a:gd name="T7" fmla="*/ 236 h 764"/>
                <a:gd name="T8" fmla="*/ 319 w 921"/>
                <a:gd name="T9" fmla="*/ 0 h 764"/>
                <a:gd name="T10" fmla="*/ 0 w 921"/>
                <a:gd name="T11" fmla="*/ 0 h 764"/>
                <a:gd name="T12" fmla="*/ 0 w 921"/>
                <a:gd name="T13" fmla="*/ 62 h 764"/>
                <a:gd name="T14" fmla="*/ 12 w 921"/>
                <a:gd name="T15" fmla="*/ 62 h 764"/>
                <a:gd name="T16" fmla="*/ 211 w 921"/>
                <a:gd name="T17" fmla="*/ 178 h 764"/>
                <a:gd name="T18" fmla="*/ 344 w 921"/>
                <a:gd name="T19" fmla="*/ 352 h 764"/>
                <a:gd name="T20" fmla="*/ 128 w 921"/>
                <a:gd name="T21" fmla="*/ 601 h 764"/>
                <a:gd name="T22" fmla="*/ 348 w 921"/>
                <a:gd name="T23" fmla="*/ 601 h 764"/>
                <a:gd name="T24" fmla="*/ 443 w 921"/>
                <a:gd name="T25" fmla="*/ 489 h 764"/>
                <a:gd name="T26" fmla="*/ 651 w 921"/>
                <a:gd name="T27" fmla="*/ 763 h 764"/>
                <a:gd name="T28" fmla="*/ 900 w 921"/>
                <a:gd name="T29" fmla="*/ 763 h 764"/>
                <a:gd name="T30" fmla="*/ 506 w 921"/>
                <a:gd name="T31" fmla="*/ 248 h 764"/>
                <a:gd name="T32" fmla="*/ 705 w 921"/>
                <a:gd name="T33" fmla="*/ 248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21" h="764">
                  <a:moveTo>
                    <a:pt x="705" y="248"/>
                  </a:moveTo>
                  <a:lnTo>
                    <a:pt x="920" y="0"/>
                  </a:lnTo>
                  <a:lnTo>
                    <a:pt x="701" y="0"/>
                  </a:lnTo>
                  <a:lnTo>
                    <a:pt x="497" y="236"/>
                  </a:lnTo>
                  <a:lnTo>
                    <a:pt x="319" y="0"/>
                  </a:lnTo>
                  <a:lnTo>
                    <a:pt x="0" y="0"/>
                  </a:lnTo>
                  <a:lnTo>
                    <a:pt x="0" y="62"/>
                  </a:lnTo>
                  <a:lnTo>
                    <a:pt x="12" y="62"/>
                  </a:lnTo>
                  <a:cubicBezTo>
                    <a:pt x="120" y="70"/>
                    <a:pt x="145" y="87"/>
                    <a:pt x="211" y="178"/>
                  </a:cubicBezTo>
                  <a:lnTo>
                    <a:pt x="344" y="352"/>
                  </a:lnTo>
                  <a:lnTo>
                    <a:pt x="128" y="601"/>
                  </a:lnTo>
                  <a:lnTo>
                    <a:pt x="348" y="601"/>
                  </a:lnTo>
                  <a:lnTo>
                    <a:pt x="443" y="489"/>
                  </a:lnTo>
                  <a:lnTo>
                    <a:pt x="651" y="763"/>
                  </a:lnTo>
                  <a:lnTo>
                    <a:pt x="900" y="763"/>
                  </a:lnTo>
                  <a:lnTo>
                    <a:pt x="506" y="248"/>
                  </a:lnTo>
                  <a:lnTo>
                    <a:pt x="705" y="2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0D77D15C-59D2-2D40-8EFB-AE8D4D645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5500" y="4010025"/>
              <a:ext cx="176213" cy="111125"/>
            </a:xfrm>
            <a:custGeom>
              <a:avLst/>
              <a:gdLst>
                <a:gd name="T0" fmla="*/ 224 w 490"/>
                <a:gd name="T1" fmla="*/ 307 h 308"/>
                <a:gd name="T2" fmla="*/ 0 w 490"/>
                <a:gd name="T3" fmla="*/ 307 h 308"/>
                <a:gd name="T4" fmla="*/ 269 w 490"/>
                <a:gd name="T5" fmla="*/ 0 h 308"/>
                <a:gd name="T6" fmla="*/ 489 w 490"/>
                <a:gd name="T7" fmla="*/ 0 h 308"/>
                <a:gd name="T8" fmla="*/ 224 w 490"/>
                <a:gd name="T9" fmla="*/ 30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0" h="308">
                  <a:moveTo>
                    <a:pt x="224" y="307"/>
                  </a:moveTo>
                  <a:lnTo>
                    <a:pt x="0" y="307"/>
                  </a:lnTo>
                  <a:lnTo>
                    <a:pt x="269" y="0"/>
                  </a:lnTo>
                  <a:lnTo>
                    <a:pt x="489" y="0"/>
                  </a:lnTo>
                  <a:lnTo>
                    <a:pt x="224" y="30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</p:grpSp>
      <p:pic>
        <p:nvPicPr>
          <p:cNvPr id="68" name="Graphic 67">
            <a:extLst>
              <a:ext uri="{FF2B5EF4-FFF2-40B4-BE49-F238E27FC236}">
                <a16:creationId xmlns:a16="http://schemas.microsoft.com/office/drawing/2014/main" id="{6ACC0D47-CD69-A847-8C9B-9B3ED8E969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94" y="812800"/>
            <a:ext cx="559153" cy="433070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FFC24A3C-CF01-4582-ABCE-DFEF1F1246B9}"/>
              </a:ext>
            </a:extLst>
          </p:cNvPr>
          <p:cNvSpPr txBox="1"/>
          <p:nvPr userDrawn="1"/>
        </p:nvSpPr>
        <p:spPr>
          <a:xfrm>
            <a:off x="6641794" y="4911221"/>
            <a:ext cx="24625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>
                <a:solidFill>
                  <a:schemeClr val="bg1"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© Hitachi Vantara LLC 2021. All Rights Reserved.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1A2A94A-FC3D-4603-81B2-6E0D5DB7B510}"/>
              </a:ext>
            </a:extLst>
          </p:cNvPr>
          <p:cNvSpPr txBox="1"/>
          <p:nvPr userDrawn="1"/>
        </p:nvSpPr>
        <p:spPr>
          <a:xfrm>
            <a:off x="6641794" y="4911221"/>
            <a:ext cx="24625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>
                <a:solidFill>
                  <a:schemeClr val="bg1"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© Hitachi Vantara LLC 2021.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8455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64160" y="53113"/>
            <a:ext cx="7051040" cy="732441"/>
          </a:xfrm>
          <a:prstGeom prst="rect">
            <a:avLst/>
          </a:prstGeom>
        </p:spPr>
        <p:txBody>
          <a:bodyPr vert="horz" lIns="91440" tIns="0" rIns="91440" bIns="0" rtlCol="0" anchor="ctr">
            <a:normAutofit/>
          </a:bodyPr>
          <a:lstStyle/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74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3"/>
          <p:cNvSpPr>
            <a:spLocks noGrp="1"/>
          </p:cNvSpPr>
          <p:nvPr>
            <p:ph idx="1" hasCustomPrompt="1"/>
          </p:nvPr>
        </p:nvSpPr>
        <p:spPr>
          <a:xfrm>
            <a:off x="264160" y="885801"/>
            <a:ext cx="8584006" cy="177587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64160" y="53113"/>
            <a:ext cx="7051040" cy="732441"/>
          </a:xfrm>
          <a:prstGeom prst="rect">
            <a:avLst/>
          </a:prstGeom>
        </p:spPr>
        <p:txBody>
          <a:bodyPr vert="horz" lIns="91440" tIns="0" rIns="91440" bIns="0" rtlCol="0" anchor="ctr">
            <a:normAutofit/>
          </a:bodyPr>
          <a:lstStyle/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6811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グループ化 59"/>
          <p:cNvGrpSpPr/>
          <p:nvPr/>
        </p:nvGrpSpPr>
        <p:grpSpPr>
          <a:xfrm>
            <a:off x="-4" y="818837"/>
            <a:ext cx="9145616" cy="57656"/>
            <a:chOff x="-4" y="739775"/>
            <a:chExt cx="9145616" cy="76874"/>
          </a:xfrm>
        </p:grpSpPr>
        <p:sp>
          <p:nvSpPr>
            <p:cNvPr id="44" name="正方形/長方形 11"/>
            <p:cNvSpPr>
              <a:spLocks noChangeArrowheads="1"/>
            </p:cNvSpPr>
            <p:nvPr/>
          </p:nvSpPr>
          <p:spPr bwMode="auto">
            <a:xfrm>
              <a:off x="1481331" y="739775"/>
              <a:ext cx="7664281" cy="76874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ja-JP" altLang="en-US"/>
            </a:p>
          </p:txBody>
        </p:sp>
        <p:grpSp>
          <p:nvGrpSpPr>
            <p:cNvPr id="60" name="グループ化 62"/>
            <p:cNvGrpSpPr/>
            <p:nvPr/>
          </p:nvGrpSpPr>
          <p:grpSpPr>
            <a:xfrm>
              <a:off x="-4" y="740968"/>
              <a:ext cx="1481335" cy="74492"/>
              <a:chOff x="312738" y="2749710"/>
              <a:chExt cx="1970086" cy="109547"/>
            </a:xfrm>
          </p:grpSpPr>
          <p:sp>
            <p:nvSpPr>
              <p:cNvPr id="61" name="正方形/長方形 62"/>
              <p:cNvSpPr/>
              <p:nvPr/>
            </p:nvSpPr>
            <p:spPr bwMode="auto">
              <a:xfrm>
                <a:off x="1298574" y="2749710"/>
                <a:ext cx="984250" cy="109537"/>
              </a:xfrm>
              <a:prstGeom prst="rect">
                <a:avLst/>
              </a:prstGeom>
              <a:solidFill>
                <a:srgbClr val="CC00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8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2" name="正方形/長方形 63"/>
              <p:cNvSpPr/>
              <p:nvPr/>
            </p:nvSpPr>
            <p:spPr bwMode="auto">
              <a:xfrm>
                <a:off x="312738" y="2749720"/>
                <a:ext cx="985838" cy="109537"/>
              </a:xfrm>
              <a:prstGeom prst="rect">
                <a:avLst/>
              </a:prstGeom>
              <a:solidFill>
                <a:srgbClr val="B3B3B3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800" kern="0">
                  <a:solidFill>
                    <a:sysClr val="windowText" lastClr="000000"/>
                  </a:solidFill>
                </a:endParaRPr>
              </a:p>
            </p:txBody>
          </p:sp>
        </p:grpSp>
      </p:grpSp>
      <p:sp>
        <p:nvSpPr>
          <p:cNvPr id="37" name="TextBox 36"/>
          <p:cNvSpPr txBox="1"/>
          <p:nvPr/>
        </p:nvSpPr>
        <p:spPr>
          <a:xfrm>
            <a:off x="1611" y="4915450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111F478C-84AE-4601-9BE4-60468A3A6C06}" type="slidenum">
              <a:rPr lang="en-US" sz="800" smtClean="0">
                <a:solidFill>
                  <a:schemeClr val="tx1">
                    <a:alpha val="50000"/>
                  </a:schemeClr>
                </a:solidFill>
                <a:latin typeface="+mj-lt"/>
              </a:rPr>
              <a:pPr algn="l"/>
              <a:t>‹#›</a:t>
            </a:fld>
            <a:endParaRPr lang="en-US" sz="800">
              <a:solidFill>
                <a:schemeClr val="tx1">
                  <a:alpha val="50000"/>
                </a:schemeClr>
              </a:solidFill>
              <a:latin typeface="+mj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641794" y="4911221"/>
            <a:ext cx="24625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>
                <a:solidFill>
                  <a:schemeClr val="tx1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© Hitachi Vantara LLC 2021. All Rights Reserved.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3120D6-2EB7-784D-9A43-8B08507CE207}"/>
              </a:ext>
            </a:extLst>
          </p:cNvPr>
          <p:cNvSpPr/>
          <p:nvPr/>
        </p:nvSpPr>
        <p:spPr>
          <a:xfrm>
            <a:off x="0" y="793050"/>
            <a:ext cx="9144004" cy="1689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3" name="Text Placeholder 53"/>
          <p:cNvSpPr>
            <a:spLocks noGrp="1"/>
          </p:cNvSpPr>
          <p:nvPr>
            <p:ph type="body" idx="1"/>
          </p:nvPr>
        </p:nvSpPr>
        <p:spPr>
          <a:xfrm>
            <a:off x="264160" y="893235"/>
            <a:ext cx="8584006" cy="143936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264160" y="53113"/>
            <a:ext cx="7051040" cy="732441"/>
          </a:xfrm>
          <a:prstGeom prst="rect">
            <a:avLst/>
          </a:prstGeom>
        </p:spPr>
        <p:txBody>
          <a:bodyPr vert="horz" lIns="91440" tIns="0" rIns="91440" bIns="0" rtlCol="0" anchor="ctr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1FC9FE6-7211-2D4D-BBC5-2CA2AED63B97}"/>
              </a:ext>
            </a:extLst>
          </p:cNvPr>
          <p:cNvGrpSpPr/>
          <p:nvPr userDrawn="1"/>
        </p:nvGrpSpPr>
        <p:grpSpPr>
          <a:xfrm>
            <a:off x="7684916" y="225821"/>
            <a:ext cx="1247901" cy="356665"/>
            <a:chOff x="2751138" y="3262313"/>
            <a:chExt cx="4665662" cy="1333500"/>
          </a:xfrm>
          <a:solidFill>
            <a:schemeClr val="tx2"/>
          </a:solidFill>
        </p:grpSpPr>
        <p:sp>
          <p:nvSpPr>
            <p:cNvPr id="40" name="Freeform 1">
              <a:extLst>
                <a:ext uri="{FF2B5EF4-FFF2-40B4-BE49-F238E27FC236}">
                  <a16:creationId xmlns:a16="http://schemas.microsoft.com/office/drawing/2014/main" id="{2202F2C4-E626-9C44-8BD5-A0A142984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013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4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1" name="Freeform 2">
              <a:extLst>
                <a:ext uri="{FF2B5EF4-FFF2-40B4-BE49-F238E27FC236}">
                  <a16:creationId xmlns:a16="http://schemas.microsoft.com/office/drawing/2014/main" id="{48E235B8-0EFE-1D4E-B536-D584422BD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3050" y="3275013"/>
              <a:ext cx="677863" cy="631825"/>
            </a:xfrm>
            <a:custGeom>
              <a:avLst/>
              <a:gdLst>
                <a:gd name="T0" fmla="*/ 1883 w 1884"/>
                <a:gd name="T1" fmla="*/ 0 h 1755"/>
                <a:gd name="T2" fmla="*/ 1883 w 1884"/>
                <a:gd name="T3" fmla="*/ 298 h 1755"/>
                <a:gd name="T4" fmla="*/ 1174 w 1884"/>
                <a:gd name="T5" fmla="*/ 298 h 1755"/>
                <a:gd name="T6" fmla="*/ 1174 w 1884"/>
                <a:gd name="T7" fmla="*/ 1754 h 1755"/>
                <a:gd name="T8" fmla="*/ 709 w 1884"/>
                <a:gd name="T9" fmla="*/ 1754 h 1755"/>
                <a:gd name="T10" fmla="*/ 709 w 1884"/>
                <a:gd name="T11" fmla="*/ 298 h 1755"/>
                <a:gd name="T12" fmla="*/ 0 w 1884"/>
                <a:gd name="T13" fmla="*/ 298 h 1755"/>
                <a:gd name="T14" fmla="*/ 0 w 1884"/>
                <a:gd name="T15" fmla="*/ 0 h 1755"/>
                <a:gd name="T16" fmla="*/ 1883 w 1884"/>
                <a:gd name="T17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4" h="1755">
                  <a:moveTo>
                    <a:pt x="1883" y="0"/>
                  </a:moveTo>
                  <a:cubicBezTo>
                    <a:pt x="1883" y="4"/>
                    <a:pt x="1883" y="298"/>
                    <a:pt x="1883" y="298"/>
                  </a:cubicBezTo>
                  <a:lnTo>
                    <a:pt x="1174" y="298"/>
                  </a:lnTo>
                  <a:lnTo>
                    <a:pt x="1174" y="1754"/>
                  </a:lnTo>
                  <a:lnTo>
                    <a:pt x="709" y="1754"/>
                  </a:lnTo>
                  <a:lnTo>
                    <a:pt x="709" y="298"/>
                  </a:lnTo>
                  <a:lnTo>
                    <a:pt x="0" y="298"/>
                  </a:lnTo>
                  <a:lnTo>
                    <a:pt x="0" y="0"/>
                  </a:lnTo>
                  <a:lnTo>
                    <a:pt x="188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2" name="Freeform 3">
              <a:extLst>
                <a:ext uri="{FF2B5EF4-FFF2-40B4-BE49-F238E27FC236}">
                  <a16:creationId xmlns:a16="http://schemas.microsoft.com/office/drawing/2014/main" id="{59CBC9C9-352E-C44D-898B-B56EA1F51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4863" y="3275013"/>
              <a:ext cx="796925" cy="631825"/>
            </a:xfrm>
            <a:custGeom>
              <a:avLst/>
              <a:gdLst>
                <a:gd name="T0" fmla="*/ 2214 w 2215"/>
                <a:gd name="T1" fmla="*/ 1754 h 1755"/>
                <a:gd name="T2" fmla="*/ 1695 w 2215"/>
                <a:gd name="T3" fmla="*/ 1754 h 1755"/>
                <a:gd name="T4" fmla="*/ 1542 w 2215"/>
                <a:gd name="T5" fmla="*/ 1377 h 1755"/>
                <a:gd name="T6" fmla="*/ 672 w 2215"/>
                <a:gd name="T7" fmla="*/ 1377 h 1755"/>
                <a:gd name="T8" fmla="*/ 518 w 2215"/>
                <a:gd name="T9" fmla="*/ 1754 h 1755"/>
                <a:gd name="T10" fmla="*/ 0 w 2215"/>
                <a:gd name="T11" fmla="*/ 1754 h 1755"/>
                <a:gd name="T12" fmla="*/ 825 w 2215"/>
                <a:gd name="T13" fmla="*/ 0 h 1755"/>
                <a:gd name="T14" fmla="*/ 1392 w 2215"/>
                <a:gd name="T15" fmla="*/ 0 h 1755"/>
                <a:gd name="T16" fmla="*/ 2214 w 2215"/>
                <a:gd name="T17" fmla="*/ 1754 h 1755"/>
                <a:gd name="T18" fmla="*/ 788 w 2215"/>
                <a:gd name="T19" fmla="*/ 1095 h 1755"/>
                <a:gd name="T20" fmla="*/ 1434 w 2215"/>
                <a:gd name="T21" fmla="*/ 1095 h 1755"/>
                <a:gd name="T22" fmla="*/ 1107 w 2215"/>
                <a:gd name="T23" fmla="*/ 298 h 1755"/>
                <a:gd name="T24" fmla="*/ 788 w 2215"/>
                <a:gd name="T25" fmla="*/ 1095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15" h="1755">
                  <a:moveTo>
                    <a:pt x="2214" y="1754"/>
                  </a:moveTo>
                  <a:cubicBezTo>
                    <a:pt x="2214" y="1754"/>
                    <a:pt x="1691" y="1754"/>
                    <a:pt x="1695" y="1754"/>
                  </a:cubicBezTo>
                  <a:lnTo>
                    <a:pt x="1542" y="1377"/>
                  </a:lnTo>
                  <a:lnTo>
                    <a:pt x="672" y="1377"/>
                  </a:lnTo>
                  <a:cubicBezTo>
                    <a:pt x="672" y="1377"/>
                    <a:pt x="522" y="1754"/>
                    <a:pt x="518" y="1754"/>
                  </a:cubicBezTo>
                  <a:lnTo>
                    <a:pt x="0" y="1754"/>
                  </a:lnTo>
                  <a:lnTo>
                    <a:pt x="825" y="0"/>
                  </a:lnTo>
                  <a:lnTo>
                    <a:pt x="1392" y="0"/>
                  </a:lnTo>
                  <a:lnTo>
                    <a:pt x="2214" y="1754"/>
                  </a:lnTo>
                  <a:close/>
                  <a:moveTo>
                    <a:pt x="788" y="1095"/>
                  </a:moveTo>
                  <a:lnTo>
                    <a:pt x="1434" y="1095"/>
                  </a:lnTo>
                  <a:lnTo>
                    <a:pt x="1107" y="298"/>
                  </a:lnTo>
                  <a:lnTo>
                    <a:pt x="788" y="109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5" name="Freeform 4">
              <a:extLst>
                <a:ext uri="{FF2B5EF4-FFF2-40B4-BE49-F238E27FC236}">
                  <a16:creationId xmlns:a16="http://schemas.microsoft.com/office/drawing/2014/main" id="{489722E2-4F5C-474B-BE14-489471BD0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5000" y="3275013"/>
              <a:ext cx="166688" cy="631825"/>
            </a:xfrm>
            <a:custGeom>
              <a:avLst/>
              <a:gdLst>
                <a:gd name="T0" fmla="*/ 232 w 465"/>
                <a:gd name="T1" fmla="*/ 1754 h 1755"/>
                <a:gd name="T2" fmla="*/ 0 w 465"/>
                <a:gd name="T3" fmla="*/ 1754 h 1755"/>
                <a:gd name="T4" fmla="*/ 0 w 465"/>
                <a:gd name="T5" fmla="*/ 0 h 1755"/>
                <a:gd name="T6" fmla="*/ 464 w 465"/>
                <a:gd name="T7" fmla="*/ 0 h 1755"/>
                <a:gd name="T8" fmla="*/ 464 w 465"/>
                <a:gd name="T9" fmla="*/ 1754 h 1755"/>
                <a:gd name="T10" fmla="*/ 232 w 465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5" h="1755">
                  <a:moveTo>
                    <a:pt x="232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4" y="0"/>
                  </a:lnTo>
                  <a:lnTo>
                    <a:pt x="464" y="1754"/>
                  </a:lnTo>
                  <a:lnTo>
                    <a:pt x="232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AAA478F0-93B4-D947-BED8-D23BF131C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958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5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A57E6D6C-A5DC-FD42-8986-EE47E59952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4450" y="3275013"/>
              <a:ext cx="168275" cy="631825"/>
            </a:xfrm>
            <a:custGeom>
              <a:avLst/>
              <a:gdLst>
                <a:gd name="T0" fmla="*/ 233 w 466"/>
                <a:gd name="T1" fmla="*/ 1754 h 1755"/>
                <a:gd name="T2" fmla="*/ 0 w 466"/>
                <a:gd name="T3" fmla="*/ 1754 h 1755"/>
                <a:gd name="T4" fmla="*/ 0 w 466"/>
                <a:gd name="T5" fmla="*/ 0 h 1755"/>
                <a:gd name="T6" fmla="*/ 465 w 466"/>
                <a:gd name="T7" fmla="*/ 0 h 1755"/>
                <a:gd name="T8" fmla="*/ 465 w 466"/>
                <a:gd name="T9" fmla="*/ 1754 h 1755"/>
                <a:gd name="T10" fmla="*/ 233 w 466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6" h="1755">
                  <a:moveTo>
                    <a:pt x="233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5" y="0"/>
                  </a:lnTo>
                  <a:lnTo>
                    <a:pt x="465" y="1754"/>
                  </a:lnTo>
                  <a:lnTo>
                    <a:pt x="233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AE32BA5C-C3A9-184E-AFD3-4E15B09FF3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3213" y="3262313"/>
              <a:ext cx="715962" cy="663575"/>
            </a:xfrm>
            <a:custGeom>
              <a:avLst/>
              <a:gdLst>
                <a:gd name="T0" fmla="*/ 62 w 1988"/>
                <a:gd name="T1" fmla="*/ 1307 h 1842"/>
                <a:gd name="T2" fmla="*/ 0 w 1988"/>
                <a:gd name="T3" fmla="*/ 933 h 1842"/>
                <a:gd name="T4" fmla="*/ 120 w 1988"/>
                <a:gd name="T5" fmla="*/ 423 h 1842"/>
                <a:gd name="T6" fmla="*/ 518 w 1988"/>
                <a:gd name="T7" fmla="*/ 91 h 1842"/>
                <a:gd name="T8" fmla="*/ 1033 w 1988"/>
                <a:gd name="T9" fmla="*/ 0 h 1842"/>
                <a:gd name="T10" fmla="*/ 1618 w 1988"/>
                <a:gd name="T11" fmla="*/ 125 h 1842"/>
                <a:gd name="T12" fmla="*/ 1950 w 1988"/>
                <a:gd name="T13" fmla="*/ 531 h 1842"/>
                <a:gd name="T14" fmla="*/ 1966 w 1988"/>
                <a:gd name="T15" fmla="*/ 643 h 1842"/>
                <a:gd name="T16" fmla="*/ 1481 w 1988"/>
                <a:gd name="T17" fmla="*/ 643 h 1842"/>
                <a:gd name="T18" fmla="*/ 1456 w 1988"/>
                <a:gd name="T19" fmla="*/ 506 h 1842"/>
                <a:gd name="T20" fmla="*/ 1240 w 1988"/>
                <a:gd name="T21" fmla="*/ 303 h 1842"/>
                <a:gd name="T22" fmla="*/ 1037 w 1988"/>
                <a:gd name="T23" fmla="*/ 274 h 1842"/>
                <a:gd name="T24" fmla="*/ 809 w 1988"/>
                <a:gd name="T25" fmla="*/ 315 h 1842"/>
                <a:gd name="T26" fmla="*/ 556 w 1988"/>
                <a:gd name="T27" fmla="*/ 573 h 1842"/>
                <a:gd name="T28" fmla="*/ 494 w 1988"/>
                <a:gd name="T29" fmla="*/ 942 h 1842"/>
                <a:gd name="T30" fmla="*/ 539 w 1988"/>
                <a:gd name="T31" fmla="*/ 1249 h 1842"/>
                <a:gd name="T32" fmla="*/ 792 w 1988"/>
                <a:gd name="T33" fmla="*/ 1527 h 1842"/>
                <a:gd name="T34" fmla="*/ 1041 w 1988"/>
                <a:gd name="T35" fmla="*/ 1572 h 1842"/>
                <a:gd name="T36" fmla="*/ 1257 w 1988"/>
                <a:gd name="T37" fmla="*/ 1539 h 1842"/>
                <a:gd name="T38" fmla="*/ 1460 w 1988"/>
                <a:gd name="T39" fmla="*/ 1356 h 1842"/>
                <a:gd name="T40" fmla="*/ 1497 w 1988"/>
                <a:gd name="T41" fmla="*/ 1170 h 1842"/>
                <a:gd name="T42" fmla="*/ 1987 w 1988"/>
                <a:gd name="T43" fmla="*/ 1170 h 1842"/>
                <a:gd name="T44" fmla="*/ 1962 w 1988"/>
                <a:gd name="T45" fmla="*/ 1336 h 1842"/>
                <a:gd name="T46" fmla="*/ 1638 w 1988"/>
                <a:gd name="T47" fmla="*/ 1721 h 1842"/>
                <a:gd name="T48" fmla="*/ 1041 w 1988"/>
                <a:gd name="T49" fmla="*/ 1841 h 1842"/>
                <a:gd name="T50" fmla="*/ 568 w 1988"/>
                <a:gd name="T51" fmla="*/ 1771 h 1842"/>
                <a:gd name="T52" fmla="*/ 62 w 1988"/>
                <a:gd name="T53" fmla="*/ 1307 h 1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88" h="1842">
                  <a:moveTo>
                    <a:pt x="62" y="1307"/>
                  </a:moveTo>
                  <a:cubicBezTo>
                    <a:pt x="21" y="1191"/>
                    <a:pt x="0" y="1066"/>
                    <a:pt x="0" y="933"/>
                  </a:cubicBezTo>
                  <a:cubicBezTo>
                    <a:pt x="0" y="751"/>
                    <a:pt x="33" y="573"/>
                    <a:pt x="120" y="423"/>
                  </a:cubicBezTo>
                  <a:cubicBezTo>
                    <a:pt x="211" y="270"/>
                    <a:pt x="348" y="154"/>
                    <a:pt x="518" y="91"/>
                  </a:cubicBezTo>
                  <a:cubicBezTo>
                    <a:pt x="680" y="33"/>
                    <a:pt x="850" y="0"/>
                    <a:pt x="1033" y="0"/>
                  </a:cubicBezTo>
                  <a:cubicBezTo>
                    <a:pt x="1240" y="0"/>
                    <a:pt x="1439" y="46"/>
                    <a:pt x="1618" y="125"/>
                  </a:cubicBezTo>
                  <a:cubicBezTo>
                    <a:pt x="1784" y="195"/>
                    <a:pt x="1912" y="349"/>
                    <a:pt x="1950" y="531"/>
                  </a:cubicBezTo>
                  <a:cubicBezTo>
                    <a:pt x="1958" y="568"/>
                    <a:pt x="1962" y="606"/>
                    <a:pt x="1966" y="643"/>
                  </a:cubicBezTo>
                  <a:lnTo>
                    <a:pt x="1481" y="643"/>
                  </a:lnTo>
                  <a:cubicBezTo>
                    <a:pt x="1481" y="597"/>
                    <a:pt x="1472" y="552"/>
                    <a:pt x="1456" y="506"/>
                  </a:cubicBezTo>
                  <a:cubicBezTo>
                    <a:pt x="1419" y="411"/>
                    <a:pt x="1340" y="332"/>
                    <a:pt x="1240" y="303"/>
                  </a:cubicBezTo>
                  <a:cubicBezTo>
                    <a:pt x="1174" y="282"/>
                    <a:pt x="1107" y="274"/>
                    <a:pt x="1037" y="274"/>
                  </a:cubicBezTo>
                  <a:cubicBezTo>
                    <a:pt x="958" y="274"/>
                    <a:pt x="879" y="286"/>
                    <a:pt x="809" y="315"/>
                  </a:cubicBezTo>
                  <a:cubicBezTo>
                    <a:pt x="688" y="357"/>
                    <a:pt x="597" y="452"/>
                    <a:pt x="556" y="573"/>
                  </a:cubicBezTo>
                  <a:cubicBezTo>
                    <a:pt x="514" y="689"/>
                    <a:pt x="494" y="813"/>
                    <a:pt x="494" y="942"/>
                  </a:cubicBezTo>
                  <a:cubicBezTo>
                    <a:pt x="494" y="1050"/>
                    <a:pt x="510" y="1153"/>
                    <a:pt x="539" y="1249"/>
                  </a:cubicBezTo>
                  <a:cubicBezTo>
                    <a:pt x="572" y="1377"/>
                    <a:pt x="672" y="1481"/>
                    <a:pt x="792" y="1527"/>
                  </a:cubicBezTo>
                  <a:cubicBezTo>
                    <a:pt x="871" y="1556"/>
                    <a:pt x="954" y="1572"/>
                    <a:pt x="1041" y="1572"/>
                  </a:cubicBezTo>
                  <a:cubicBezTo>
                    <a:pt x="1116" y="1572"/>
                    <a:pt x="1186" y="1560"/>
                    <a:pt x="1257" y="1539"/>
                  </a:cubicBezTo>
                  <a:cubicBezTo>
                    <a:pt x="1348" y="1510"/>
                    <a:pt x="1423" y="1444"/>
                    <a:pt x="1460" y="1356"/>
                  </a:cubicBezTo>
                  <a:cubicBezTo>
                    <a:pt x="1485" y="1298"/>
                    <a:pt x="1497" y="1236"/>
                    <a:pt x="1497" y="1170"/>
                  </a:cubicBezTo>
                  <a:lnTo>
                    <a:pt x="1987" y="1170"/>
                  </a:lnTo>
                  <a:cubicBezTo>
                    <a:pt x="1983" y="1228"/>
                    <a:pt x="1974" y="1282"/>
                    <a:pt x="1962" y="1336"/>
                  </a:cubicBezTo>
                  <a:cubicBezTo>
                    <a:pt x="1920" y="1510"/>
                    <a:pt x="1800" y="1655"/>
                    <a:pt x="1638" y="1721"/>
                  </a:cubicBezTo>
                  <a:cubicBezTo>
                    <a:pt x="1456" y="1800"/>
                    <a:pt x="1253" y="1841"/>
                    <a:pt x="1041" y="1841"/>
                  </a:cubicBezTo>
                  <a:cubicBezTo>
                    <a:pt x="875" y="1841"/>
                    <a:pt x="718" y="1817"/>
                    <a:pt x="568" y="1771"/>
                  </a:cubicBezTo>
                  <a:cubicBezTo>
                    <a:pt x="336" y="1692"/>
                    <a:pt x="137" y="1527"/>
                    <a:pt x="62" y="13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9" name="Freeform 8">
              <a:extLst>
                <a:ext uri="{FF2B5EF4-FFF2-40B4-BE49-F238E27FC236}">
                  <a16:creationId xmlns:a16="http://schemas.microsoft.com/office/drawing/2014/main" id="{8A0DB868-FC5A-BD44-9EA8-45E6496045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1138" y="4083050"/>
              <a:ext cx="153987" cy="398463"/>
            </a:xfrm>
            <a:custGeom>
              <a:avLst/>
              <a:gdLst>
                <a:gd name="T0" fmla="*/ 415 w 428"/>
                <a:gd name="T1" fmla="*/ 0 h 1109"/>
                <a:gd name="T2" fmla="*/ 0 w 428"/>
                <a:gd name="T3" fmla="*/ 38 h 1109"/>
                <a:gd name="T4" fmla="*/ 0 w 428"/>
                <a:gd name="T5" fmla="*/ 100 h 1109"/>
                <a:gd name="T6" fmla="*/ 12 w 428"/>
                <a:gd name="T7" fmla="*/ 100 h 1109"/>
                <a:gd name="T8" fmla="*/ 178 w 428"/>
                <a:gd name="T9" fmla="*/ 241 h 1109"/>
                <a:gd name="T10" fmla="*/ 178 w 428"/>
                <a:gd name="T11" fmla="*/ 1108 h 1109"/>
                <a:gd name="T12" fmla="*/ 427 w 428"/>
                <a:gd name="T13" fmla="*/ 1108 h 1109"/>
                <a:gd name="T14" fmla="*/ 427 w 428"/>
                <a:gd name="T15" fmla="*/ 0 h 1109"/>
                <a:gd name="T16" fmla="*/ 415 w 428"/>
                <a:gd name="T17" fmla="*/ 0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8" h="1109">
                  <a:moveTo>
                    <a:pt x="415" y="0"/>
                  </a:moveTo>
                  <a:lnTo>
                    <a:pt x="0" y="38"/>
                  </a:lnTo>
                  <a:lnTo>
                    <a:pt x="0" y="100"/>
                  </a:lnTo>
                  <a:lnTo>
                    <a:pt x="12" y="100"/>
                  </a:lnTo>
                  <a:cubicBezTo>
                    <a:pt x="178" y="121"/>
                    <a:pt x="178" y="121"/>
                    <a:pt x="178" y="241"/>
                  </a:cubicBezTo>
                  <a:lnTo>
                    <a:pt x="178" y="1108"/>
                  </a:lnTo>
                  <a:lnTo>
                    <a:pt x="427" y="1108"/>
                  </a:lnTo>
                  <a:lnTo>
                    <a:pt x="427" y="0"/>
                  </a:lnTo>
                  <a:lnTo>
                    <a:pt x="41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0" name="Freeform 9">
              <a:extLst>
                <a:ext uri="{FF2B5EF4-FFF2-40B4-BE49-F238E27FC236}">
                  <a16:creationId xmlns:a16="http://schemas.microsoft.com/office/drawing/2014/main" id="{BFCB2AFF-A2AD-624A-8B85-9A1C9FB5D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6088" y="4198938"/>
              <a:ext cx="315912" cy="282575"/>
            </a:xfrm>
            <a:custGeom>
              <a:avLst/>
              <a:gdLst>
                <a:gd name="T0" fmla="*/ 643 w 876"/>
                <a:gd name="T1" fmla="*/ 4 h 785"/>
                <a:gd name="T2" fmla="*/ 353 w 876"/>
                <a:gd name="T3" fmla="*/ 170 h 785"/>
                <a:gd name="T4" fmla="*/ 353 w 876"/>
                <a:gd name="T5" fmla="*/ 0 h 785"/>
                <a:gd name="T6" fmla="*/ 336 w 876"/>
                <a:gd name="T7" fmla="*/ 4 h 785"/>
                <a:gd name="T8" fmla="*/ 0 w 876"/>
                <a:gd name="T9" fmla="*/ 58 h 785"/>
                <a:gd name="T10" fmla="*/ 0 w 876"/>
                <a:gd name="T11" fmla="*/ 116 h 785"/>
                <a:gd name="T12" fmla="*/ 17 w 876"/>
                <a:gd name="T13" fmla="*/ 116 h 785"/>
                <a:gd name="T14" fmla="*/ 145 w 876"/>
                <a:gd name="T15" fmla="*/ 240 h 785"/>
                <a:gd name="T16" fmla="*/ 145 w 876"/>
                <a:gd name="T17" fmla="*/ 784 h 785"/>
                <a:gd name="T18" fmla="*/ 353 w 876"/>
                <a:gd name="T19" fmla="*/ 784 h 785"/>
                <a:gd name="T20" fmla="*/ 353 w 876"/>
                <a:gd name="T21" fmla="*/ 386 h 785"/>
                <a:gd name="T22" fmla="*/ 560 w 876"/>
                <a:gd name="T23" fmla="*/ 141 h 785"/>
                <a:gd name="T24" fmla="*/ 664 w 876"/>
                <a:gd name="T25" fmla="*/ 361 h 785"/>
                <a:gd name="T26" fmla="*/ 664 w 876"/>
                <a:gd name="T27" fmla="*/ 784 h 785"/>
                <a:gd name="T28" fmla="*/ 871 w 876"/>
                <a:gd name="T29" fmla="*/ 784 h 785"/>
                <a:gd name="T30" fmla="*/ 871 w 876"/>
                <a:gd name="T31" fmla="*/ 240 h 785"/>
                <a:gd name="T32" fmla="*/ 643 w 876"/>
                <a:gd name="T33" fmla="*/ 4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6" h="785">
                  <a:moveTo>
                    <a:pt x="643" y="4"/>
                  </a:moveTo>
                  <a:cubicBezTo>
                    <a:pt x="490" y="4"/>
                    <a:pt x="398" y="108"/>
                    <a:pt x="353" y="170"/>
                  </a:cubicBezTo>
                  <a:cubicBezTo>
                    <a:pt x="353" y="112"/>
                    <a:pt x="353" y="0"/>
                    <a:pt x="353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7" y="116"/>
                  </a:lnTo>
                  <a:cubicBezTo>
                    <a:pt x="124" y="120"/>
                    <a:pt x="145" y="141"/>
                    <a:pt x="145" y="240"/>
                  </a:cubicBezTo>
                  <a:lnTo>
                    <a:pt x="145" y="784"/>
                  </a:lnTo>
                  <a:lnTo>
                    <a:pt x="353" y="784"/>
                  </a:lnTo>
                  <a:lnTo>
                    <a:pt x="353" y="386"/>
                  </a:lnTo>
                  <a:cubicBezTo>
                    <a:pt x="353" y="278"/>
                    <a:pt x="452" y="141"/>
                    <a:pt x="560" y="141"/>
                  </a:cubicBezTo>
                  <a:cubicBezTo>
                    <a:pt x="660" y="141"/>
                    <a:pt x="664" y="224"/>
                    <a:pt x="664" y="361"/>
                  </a:cubicBezTo>
                  <a:lnTo>
                    <a:pt x="664" y="784"/>
                  </a:lnTo>
                  <a:lnTo>
                    <a:pt x="871" y="784"/>
                  </a:lnTo>
                  <a:lnTo>
                    <a:pt x="871" y="240"/>
                  </a:lnTo>
                  <a:cubicBezTo>
                    <a:pt x="875" y="87"/>
                    <a:pt x="792" y="4"/>
                    <a:pt x="643" y="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01095FC3-BDC5-A549-A563-41D39503D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6138" y="4200525"/>
              <a:ext cx="212725" cy="288925"/>
            </a:xfrm>
            <a:custGeom>
              <a:avLst/>
              <a:gdLst>
                <a:gd name="T0" fmla="*/ 348 w 590"/>
                <a:gd name="T1" fmla="*/ 303 h 802"/>
                <a:gd name="T2" fmla="*/ 195 w 590"/>
                <a:gd name="T3" fmla="*/ 170 h 802"/>
                <a:gd name="T4" fmla="*/ 307 w 590"/>
                <a:gd name="T5" fmla="*/ 100 h 802"/>
                <a:gd name="T6" fmla="*/ 502 w 590"/>
                <a:gd name="T7" fmla="*/ 166 h 802"/>
                <a:gd name="T8" fmla="*/ 535 w 590"/>
                <a:gd name="T9" fmla="*/ 187 h 802"/>
                <a:gd name="T10" fmla="*/ 535 w 590"/>
                <a:gd name="T11" fmla="*/ 162 h 802"/>
                <a:gd name="T12" fmla="*/ 535 w 590"/>
                <a:gd name="T13" fmla="*/ 33 h 802"/>
                <a:gd name="T14" fmla="*/ 506 w 590"/>
                <a:gd name="T15" fmla="*/ 25 h 802"/>
                <a:gd name="T16" fmla="*/ 315 w 590"/>
                <a:gd name="T17" fmla="*/ 0 h 802"/>
                <a:gd name="T18" fmla="*/ 0 w 590"/>
                <a:gd name="T19" fmla="*/ 224 h 802"/>
                <a:gd name="T20" fmla="*/ 228 w 590"/>
                <a:gd name="T21" fmla="*/ 465 h 802"/>
                <a:gd name="T22" fmla="*/ 390 w 590"/>
                <a:gd name="T23" fmla="*/ 606 h 802"/>
                <a:gd name="T24" fmla="*/ 249 w 590"/>
                <a:gd name="T25" fmla="*/ 697 h 802"/>
                <a:gd name="T26" fmla="*/ 20 w 590"/>
                <a:gd name="T27" fmla="*/ 618 h 802"/>
                <a:gd name="T28" fmla="*/ 0 w 590"/>
                <a:gd name="T29" fmla="*/ 606 h 802"/>
                <a:gd name="T30" fmla="*/ 0 w 590"/>
                <a:gd name="T31" fmla="*/ 767 h 802"/>
                <a:gd name="T32" fmla="*/ 16 w 590"/>
                <a:gd name="T33" fmla="*/ 771 h 802"/>
                <a:gd name="T34" fmla="*/ 244 w 590"/>
                <a:gd name="T35" fmla="*/ 801 h 802"/>
                <a:gd name="T36" fmla="*/ 580 w 590"/>
                <a:gd name="T37" fmla="*/ 568 h 802"/>
                <a:gd name="T38" fmla="*/ 348 w 590"/>
                <a:gd name="T39" fmla="*/ 303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90" h="802">
                  <a:moveTo>
                    <a:pt x="348" y="303"/>
                  </a:moveTo>
                  <a:cubicBezTo>
                    <a:pt x="265" y="261"/>
                    <a:pt x="195" y="228"/>
                    <a:pt x="195" y="170"/>
                  </a:cubicBezTo>
                  <a:cubicBezTo>
                    <a:pt x="195" y="104"/>
                    <a:pt x="274" y="100"/>
                    <a:pt x="307" y="100"/>
                  </a:cubicBezTo>
                  <a:cubicBezTo>
                    <a:pt x="394" y="100"/>
                    <a:pt x="468" y="145"/>
                    <a:pt x="502" y="166"/>
                  </a:cubicBezTo>
                  <a:lnTo>
                    <a:pt x="535" y="187"/>
                  </a:lnTo>
                  <a:lnTo>
                    <a:pt x="535" y="162"/>
                  </a:lnTo>
                  <a:lnTo>
                    <a:pt x="535" y="33"/>
                  </a:lnTo>
                  <a:lnTo>
                    <a:pt x="506" y="25"/>
                  </a:lnTo>
                  <a:cubicBezTo>
                    <a:pt x="468" y="17"/>
                    <a:pt x="398" y="0"/>
                    <a:pt x="315" y="0"/>
                  </a:cubicBezTo>
                  <a:cubicBezTo>
                    <a:pt x="120" y="0"/>
                    <a:pt x="0" y="83"/>
                    <a:pt x="0" y="224"/>
                  </a:cubicBezTo>
                  <a:cubicBezTo>
                    <a:pt x="0" y="353"/>
                    <a:pt x="124" y="411"/>
                    <a:pt x="228" y="465"/>
                  </a:cubicBezTo>
                  <a:cubicBezTo>
                    <a:pt x="311" y="506"/>
                    <a:pt x="390" y="543"/>
                    <a:pt x="390" y="606"/>
                  </a:cubicBezTo>
                  <a:cubicBezTo>
                    <a:pt x="390" y="664"/>
                    <a:pt x="340" y="697"/>
                    <a:pt x="249" y="697"/>
                  </a:cubicBezTo>
                  <a:cubicBezTo>
                    <a:pt x="149" y="697"/>
                    <a:pt x="70" y="647"/>
                    <a:pt x="20" y="618"/>
                  </a:cubicBezTo>
                  <a:lnTo>
                    <a:pt x="0" y="606"/>
                  </a:lnTo>
                  <a:lnTo>
                    <a:pt x="0" y="767"/>
                  </a:lnTo>
                  <a:lnTo>
                    <a:pt x="16" y="771"/>
                  </a:lnTo>
                  <a:cubicBezTo>
                    <a:pt x="58" y="780"/>
                    <a:pt x="137" y="801"/>
                    <a:pt x="244" y="801"/>
                  </a:cubicBezTo>
                  <a:cubicBezTo>
                    <a:pt x="456" y="801"/>
                    <a:pt x="580" y="713"/>
                    <a:pt x="580" y="568"/>
                  </a:cubicBezTo>
                  <a:cubicBezTo>
                    <a:pt x="589" y="419"/>
                    <a:pt x="460" y="357"/>
                    <a:pt x="348" y="30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67332802-95F1-BD4E-A57B-E2DBDF38E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5375" y="4198938"/>
              <a:ext cx="325438" cy="396875"/>
            </a:xfrm>
            <a:custGeom>
              <a:avLst/>
              <a:gdLst>
                <a:gd name="T0" fmla="*/ 577 w 906"/>
                <a:gd name="T1" fmla="*/ 4 h 1104"/>
                <a:gd name="T2" fmla="*/ 357 w 906"/>
                <a:gd name="T3" fmla="*/ 112 h 1104"/>
                <a:gd name="T4" fmla="*/ 357 w 906"/>
                <a:gd name="T5" fmla="*/ 0 h 1104"/>
                <a:gd name="T6" fmla="*/ 336 w 906"/>
                <a:gd name="T7" fmla="*/ 4 h 1104"/>
                <a:gd name="T8" fmla="*/ 0 w 906"/>
                <a:gd name="T9" fmla="*/ 58 h 1104"/>
                <a:gd name="T10" fmla="*/ 0 w 906"/>
                <a:gd name="T11" fmla="*/ 116 h 1104"/>
                <a:gd name="T12" fmla="*/ 13 w 906"/>
                <a:gd name="T13" fmla="*/ 116 h 1104"/>
                <a:gd name="T14" fmla="*/ 137 w 906"/>
                <a:gd name="T15" fmla="*/ 240 h 1104"/>
                <a:gd name="T16" fmla="*/ 137 w 906"/>
                <a:gd name="T17" fmla="*/ 1103 h 1104"/>
                <a:gd name="T18" fmla="*/ 345 w 906"/>
                <a:gd name="T19" fmla="*/ 1103 h 1104"/>
                <a:gd name="T20" fmla="*/ 345 w 906"/>
                <a:gd name="T21" fmla="*/ 709 h 1104"/>
                <a:gd name="T22" fmla="*/ 560 w 906"/>
                <a:gd name="T23" fmla="*/ 800 h 1104"/>
                <a:gd name="T24" fmla="*/ 896 w 906"/>
                <a:gd name="T25" fmla="*/ 390 h 1104"/>
                <a:gd name="T26" fmla="*/ 577 w 906"/>
                <a:gd name="T27" fmla="*/ 4 h 1104"/>
                <a:gd name="T28" fmla="*/ 515 w 906"/>
                <a:gd name="T29" fmla="*/ 120 h 1104"/>
                <a:gd name="T30" fmla="*/ 672 w 906"/>
                <a:gd name="T31" fmla="*/ 394 h 1104"/>
                <a:gd name="T32" fmla="*/ 515 w 906"/>
                <a:gd name="T33" fmla="*/ 688 h 1104"/>
                <a:gd name="T34" fmla="*/ 349 w 906"/>
                <a:gd name="T35" fmla="*/ 456 h 1104"/>
                <a:gd name="T36" fmla="*/ 349 w 906"/>
                <a:gd name="T37" fmla="*/ 390 h 1104"/>
                <a:gd name="T38" fmla="*/ 515 w 906"/>
                <a:gd name="T39" fmla="*/ 120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6" h="1104">
                  <a:moveTo>
                    <a:pt x="577" y="4"/>
                  </a:moveTo>
                  <a:cubicBezTo>
                    <a:pt x="498" y="4"/>
                    <a:pt x="424" y="41"/>
                    <a:pt x="357" y="112"/>
                  </a:cubicBezTo>
                  <a:cubicBezTo>
                    <a:pt x="357" y="75"/>
                    <a:pt x="357" y="0"/>
                    <a:pt x="357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3" y="116"/>
                  </a:lnTo>
                  <a:cubicBezTo>
                    <a:pt x="117" y="120"/>
                    <a:pt x="137" y="141"/>
                    <a:pt x="137" y="240"/>
                  </a:cubicBezTo>
                  <a:lnTo>
                    <a:pt x="137" y="1103"/>
                  </a:lnTo>
                  <a:lnTo>
                    <a:pt x="345" y="1103"/>
                  </a:lnTo>
                  <a:cubicBezTo>
                    <a:pt x="345" y="1103"/>
                    <a:pt x="345" y="775"/>
                    <a:pt x="345" y="709"/>
                  </a:cubicBezTo>
                  <a:cubicBezTo>
                    <a:pt x="382" y="755"/>
                    <a:pt x="444" y="800"/>
                    <a:pt x="560" y="800"/>
                  </a:cubicBezTo>
                  <a:cubicBezTo>
                    <a:pt x="780" y="800"/>
                    <a:pt x="896" y="659"/>
                    <a:pt x="896" y="390"/>
                  </a:cubicBezTo>
                  <a:cubicBezTo>
                    <a:pt x="905" y="145"/>
                    <a:pt x="784" y="4"/>
                    <a:pt x="577" y="4"/>
                  </a:cubicBezTo>
                  <a:close/>
                  <a:moveTo>
                    <a:pt x="515" y="120"/>
                  </a:moveTo>
                  <a:cubicBezTo>
                    <a:pt x="656" y="120"/>
                    <a:pt x="672" y="274"/>
                    <a:pt x="672" y="394"/>
                  </a:cubicBezTo>
                  <a:cubicBezTo>
                    <a:pt x="672" y="593"/>
                    <a:pt x="623" y="688"/>
                    <a:pt x="515" y="688"/>
                  </a:cubicBezTo>
                  <a:cubicBezTo>
                    <a:pt x="378" y="688"/>
                    <a:pt x="349" y="560"/>
                    <a:pt x="349" y="456"/>
                  </a:cubicBezTo>
                  <a:lnTo>
                    <a:pt x="349" y="390"/>
                  </a:lnTo>
                  <a:cubicBezTo>
                    <a:pt x="353" y="307"/>
                    <a:pt x="370" y="120"/>
                    <a:pt x="515" y="12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1620EBC1-91A3-0747-8FF2-60CECD898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3200" y="4198938"/>
              <a:ext cx="123825" cy="282575"/>
            </a:xfrm>
            <a:custGeom>
              <a:avLst/>
              <a:gdLst>
                <a:gd name="T0" fmla="*/ 0 w 345"/>
                <a:gd name="T1" fmla="*/ 58 h 785"/>
                <a:gd name="T2" fmla="*/ 0 w 345"/>
                <a:gd name="T3" fmla="*/ 116 h 785"/>
                <a:gd name="T4" fmla="*/ 12 w 345"/>
                <a:gd name="T5" fmla="*/ 116 h 785"/>
                <a:gd name="T6" fmla="*/ 137 w 345"/>
                <a:gd name="T7" fmla="*/ 240 h 785"/>
                <a:gd name="T8" fmla="*/ 137 w 345"/>
                <a:gd name="T9" fmla="*/ 784 h 785"/>
                <a:gd name="T10" fmla="*/ 344 w 345"/>
                <a:gd name="T11" fmla="*/ 784 h 785"/>
                <a:gd name="T12" fmla="*/ 344 w 345"/>
                <a:gd name="T13" fmla="*/ 0 h 785"/>
                <a:gd name="T14" fmla="*/ 328 w 345"/>
                <a:gd name="T15" fmla="*/ 4 h 785"/>
                <a:gd name="T16" fmla="*/ 0 w 345"/>
                <a:gd name="T17" fmla="*/ 58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785">
                  <a:moveTo>
                    <a:pt x="0" y="58"/>
                  </a:moveTo>
                  <a:lnTo>
                    <a:pt x="0" y="116"/>
                  </a:lnTo>
                  <a:lnTo>
                    <a:pt x="12" y="116"/>
                  </a:lnTo>
                  <a:cubicBezTo>
                    <a:pt x="116" y="120"/>
                    <a:pt x="137" y="141"/>
                    <a:pt x="137" y="240"/>
                  </a:cubicBezTo>
                  <a:lnTo>
                    <a:pt x="137" y="784"/>
                  </a:lnTo>
                  <a:lnTo>
                    <a:pt x="344" y="784"/>
                  </a:lnTo>
                  <a:lnTo>
                    <a:pt x="344" y="0"/>
                  </a:lnTo>
                  <a:lnTo>
                    <a:pt x="328" y="4"/>
                  </a:lnTo>
                  <a:lnTo>
                    <a:pt x="0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9AE043B0-CB1B-9E46-BB0B-62488F1C0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063" y="4084638"/>
              <a:ext cx="93662" cy="82550"/>
            </a:xfrm>
            <a:custGeom>
              <a:avLst/>
              <a:gdLst>
                <a:gd name="T0" fmla="*/ 129 w 262"/>
                <a:gd name="T1" fmla="*/ 228 h 229"/>
                <a:gd name="T2" fmla="*/ 261 w 262"/>
                <a:gd name="T3" fmla="*/ 112 h 229"/>
                <a:gd name="T4" fmla="*/ 133 w 262"/>
                <a:gd name="T5" fmla="*/ 0 h 229"/>
                <a:gd name="T6" fmla="*/ 4 w 262"/>
                <a:gd name="T7" fmla="*/ 112 h 229"/>
                <a:gd name="T8" fmla="*/ 129 w 262"/>
                <a:gd name="T9" fmla="*/ 22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229">
                  <a:moveTo>
                    <a:pt x="129" y="228"/>
                  </a:moveTo>
                  <a:cubicBezTo>
                    <a:pt x="199" y="228"/>
                    <a:pt x="261" y="178"/>
                    <a:pt x="261" y="112"/>
                  </a:cubicBezTo>
                  <a:cubicBezTo>
                    <a:pt x="261" y="49"/>
                    <a:pt x="203" y="0"/>
                    <a:pt x="133" y="0"/>
                  </a:cubicBezTo>
                  <a:cubicBezTo>
                    <a:pt x="62" y="0"/>
                    <a:pt x="4" y="49"/>
                    <a:pt x="4" y="112"/>
                  </a:cubicBezTo>
                  <a:cubicBezTo>
                    <a:pt x="0" y="178"/>
                    <a:pt x="58" y="228"/>
                    <a:pt x="129" y="22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BC547CDB-3E2C-4B44-A4C8-090E4FE2F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638" y="4200525"/>
              <a:ext cx="244475" cy="280988"/>
            </a:xfrm>
            <a:custGeom>
              <a:avLst/>
              <a:gdLst>
                <a:gd name="T0" fmla="*/ 676 w 677"/>
                <a:gd name="T1" fmla="*/ 174 h 781"/>
                <a:gd name="T2" fmla="*/ 676 w 677"/>
                <a:gd name="T3" fmla="*/ 12 h 781"/>
                <a:gd name="T4" fmla="*/ 663 w 677"/>
                <a:gd name="T5" fmla="*/ 12 h 781"/>
                <a:gd name="T6" fmla="*/ 564 w 677"/>
                <a:gd name="T7" fmla="*/ 4 h 781"/>
                <a:gd name="T8" fmla="*/ 348 w 677"/>
                <a:gd name="T9" fmla="*/ 158 h 781"/>
                <a:gd name="T10" fmla="*/ 348 w 677"/>
                <a:gd name="T11" fmla="*/ 0 h 781"/>
                <a:gd name="T12" fmla="*/ 331 w 677"/>
                <a:gd name="T13" fmla="*/ 0 h 781"/>
                <a:gd name="T14" fmla="*/ 0 w 677"/>
                <a:gd name="T15" fmla="*/ 54 h 781"/>
                <a:gd name="T16" fmla="*/ 0 w 677"/>
                <a:gd name="T17" fmla="*/ 112 h 781"/>
                <a:gd name="T18" fmla="*/ 12 w 677"/>
                <a:gd name="T19" fmla="*/ 112 h 781"/>
                <a:gd name="T20" fmla="*/ 141 w 677"/>
                <a:gd name="T21" fmla="*/ 236 h 781"/>
                <a:gd name="T22" fmla="*/ 141 w 677"/>
                <a:gd name="T23" fmla="*/ 780 h 781"/>
                <a:gd name="T24" fmla="*/ 348 w 677"/>
                <a:gd name="T25" fmla="*/ 780 h 781"/>
                <a:gd name="T26" fmla="*/ 348 w 677"/>
                <a:gd name="T27" fmla="*/ 390 h 781"/>
                <a:gd name="T28" fmla="*/ 568 w 677"/>
                <a:gd name="T29" fmla="*/ 170 h 781"/>
                <a:gd name="T30" fmla="*/ 643 w 677"/>
                <a:gd name="T31" fmla="*/ 183 h 781"/>
                <a:gd name="T32" fmla="*/ 676 w 677"/>
                <a:gd name="T33" fmla="*/ 191 h 781"/>
                <a:gd name="T34" fmla="*/ 676 w 677"/>
                <a:gd name="T35" fmla="*/ 174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7" h="781">
                  <a:moveTo>
                    <a:pt x="676" y="174"/>
                  </a:moveTo>
                  <a:lnTo>
                    <a:pt x="676" y="12"/>
                  </a:lnTo>
                  <a:lnTo>
                    <a:pt x="663" y="12"/>
                  </a:lnTo>
                  <a:cubicBezTo>
                    <a:pt x="630" y="8"/>
                    <a:pt x="593" y="4"/>
                    <a:pt x="564" y="4"/>
                  </a:cubicBezTo>
                  <a:cubicBezTo>
                    <a:pt x="443" y="4"/>
                    <a:pt x="381" y="91"/>
                    <a:pt x="348" y="158"/>
                  </a:cubicBezTo>
                  <a:cubicBezTo>
                    <a:pt x="348" y="95"/>
                    <a:pt x="348" y="0"/>
                    <a:pt x="348" y="0"/>
                  </a:cubicBezTo>
                  <a:lnTo>
                    <a:pt x="331" y="0"/>
                  </a:lnTo>
                  <a:lnTo>
                    <a:pt x="0" y="54"/>
                  </a:lnTo>
                  <a:lnTo>
                    <a:pt x="0" y="112"/>
                  </a:lnTo>
                  <a:lnTo>
                    <a:pt x="12" y="112"/>
                  </a:lnTo>
                  <a:cubicBezTo>
                    <a:pt x="116" y="116"/>
                    <a:pt x="141" y="137"/>
                    <a:pt x="141" y="236"/>
                  </a:cubicBezTo>
                  <a:lnTo>
                    <a:pt x="141" y="780"/>
                  </a:lnTo>
                  <a:lnTo>
                    <a:pt x="348" y="780"/>
                  </a:lnTo>
                  <a:lnTo>
                    <a:pt x="348" y="390"/>
                  </a:lnTo>
                  <a:cubicBezTo>
                    <a:pt x="348" y="324"/>
                    <a:pt x="369" y="170"/>
                    <a:pt x="568" y="170"/>
                  </a:cubicBezTo>
                  <a:cubicBezTo>
                    <a:pt x="593" y="170"/>
                    <a:pt x="618" y="178"/>
                    <a:pt x="643" y="183"/>
                  </a:cubicBezTo>
                  <a:lnTo>
                    <a:pt x="676" y="191"/>
                  </a:lnTo>
                  <a:lnTo>
                    <a:pt x="676" y="1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75E6D7FF-FE3E-1940-9EDE-F48BB8E26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275" y="4200525"/>
              <a:ext cx="266700" cy="287338"/>
            </a:xfrm>
            <a:custGeom>
              <a:avLst/>
              <a:gdLst>
                <a:gd name="T0" fmla="*/ 738 w 743"/>
                <a:gd name="T1" fmla="*/ 315 h 797"/>
                <a:gd name="T2" fmla="*/ 390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738 w 743"/>
                <a:gd name="T25" fmla="*/ 315 h 797"/>
                <a:gd name="T26" fmla="*/ 386 w 743"/>
                <a:gd name="T27" fmla="*/ 83 h 797"/>
                <a:gd name="T28" fmla="*/ 531 w 743"/>
                <a:gd name="T29" fmla="*/ 236 h 797"/>
                <a:gd name="T30" fmla="*/ 228 w 743"/>
                <a:gd name="T31" fmla="*/ 236 h 797"/>
                <a:gd name="T32" fmla="*/ 386 w 743"/>
                <a:gd name="T33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3" h="797">
                  <a:moveTo>
                    <a:pt x="738" y="315"/>
                  </a:moveTo>
                  <a:cubicBezTo>
                    <a:pt x="738" y="104"/>
                    <a:pt x="622" y="0"/>
                    <a:pt x="390" y="0"/>
                  </a:cubicBezTo>
                  <a:cubicBezTo>
                    <a:pt x="128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lnTo>
                    <a:pt x="738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2" y="183"/>
                    <a:pt x="269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722805C6-4484-1C44-87E2-ECE83F45E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0175" y="4071938"/>
              <a:ext cx="314325" cy="409575"/>
            </a:xfrm>
            <a:custGeom>
              <a:avLst/>
              <a:gdLst>
                <a:gd name="T0" fmla="*/ 634 w 872"/>
                <a:gd name="T1" fmla="*/ 357 h 1138"/>
                <a:gd name="T2" fmla="*/ 348 w 872"/>
                <a:gd name="T3" fmla="*/ 523 h 1138"/>
                <a:gd name="T4" fmla="*/ 348 w 872"/>
                <a:gd name="T5" fmla="*/ 0 h 1138"/>
                <a:gd name="T6" fmla="*/ 332 w 872"/>
                <a:gd name="T7" fmla="*/ 4 h 1138"/>
                <a:gd name="T8" fmla="*/ 0 w 872"/>
                <a:gd name="T9" fmla="*/ 46 h 1138"/>
                <a:gd name="T10" fmla="*/ 0 w 872"/>
                <a:gd name="T11" fmla="*/ 104 h 1138"/>
                <a:gd name="T12" fmla="*/ 16 w 872"/>
                <a:gd name="T13" fmla="*/ 104 h 1138"/>
                <a:gd name="T14" fmla="*/ 141 w 872"/>
                <a:gd name="T15" fmla="*/ 233 h 1138"/>
                <a:gd name="T16" fmla="*/ 141 w 872"/>
                <a:gd name="T17" fmla="*/ 1137 h 1138"/>
                <a:gd name="T18" fmla="*/ 348 w 872"/>
                <a:gd name="T19" fmla="*/ 1137 h 1138"/>
                <a:gd name="T20" fmla="*/ 348 w 872"/>
                <a:gd name="T21" fmla="*/ 747 h 1138"/>
                <a:gd name="T22" fmla="*/ 547 w 872"/>
                <a:gd name="T23" fmla="*/ 494 h 1138"/>
                <a:gd name="T24" fmla="*/ 663 w 872"/>
                <a:gd name="T25" fmla="*/ 660 h 1138"/>
                <a:gd name="T26" fmla="*/ 663 w 872"/>
                <a:gd name="T27" fmla="*/ 1137 h 1138"/>
                <a:gd name="T28" fmla="*/ 871 w 872"/>
                <a:gd name="T29" fmla="*/ 1137 h 1138"/>
                <a:gd name="T30" fmla="*/ 871 w 872"/>
                <a:gd name="T31" fmla="*/ 635 h 1138"/>
                <a:gd name="T32" fmla="*/ 634 w 872"/>
                <a:gd name="T33" fmla="*/ 357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2" h="1138">
                  <a:moveTo>
                    <a:pt x="634" y="357"/>
                  </a:moveTo>
                  <a:cubicBezTo>
                    <a:pt x="481" y="357"/>
                    <a:pt x="394" y="452"/>
                    <a:pt x="348" y="523"/>
                  </a:cubicBezTo>
                  <a:cubicBezTo>
                    <a:pt x="348" y="440"/>
                    <a:pt x="348" y="0"/>
                    <a:pt x="348" y="0"/>
                  </a:cubicBezTo>
                  <a:lnTo>
                    <a:pt x="332" y="4"/>
                  </a:lnTo>
                  <a:lnTo>
                    <a:pt x="0" y="46"/>
                  </a:lnTo>
                  <a:lnTo>
                    <a:pt x="0" y="104"/>
                  </a:lnTo>
                  <a:lnTo>
                    <a:pt x="16" y="104"/>
                  </a:lnTo>
                  <a:cubicBezTo>
                    <a:pt x="120" y="108"/>
                    <a:pt x="141" y="133"/>
                    <a:pt x="141" y="233"/>
                  </a:cubicBezTo>
                  <a:lnTo>
                    <a:pt x="141" y="1137"/>
                  </a:lnTo>
                  <a:lnTo>
                    <a:pt x="348" y="1137"/>
                  </a:lnTo>
                  <a:lnTo>
                    <a:pt x="348" y="747"/>
                  </a:lnTo>
                  <a:cubicBezTo>
                    <a:pt x="348" y="606"/>
                    <a:pt x="456" y="494"/>
                    <a:pt x="547" y="494"/>
                  </a:cubicBezTo>
                  <a:cubicBezTo>
                    <a:pt x="663" y="494"/>
                    <a:pt x="663" y="581"/>
                    <a:pt x="663" y="660"/>
                  </a:cubicBezTo>
                  <a:lnTo>
                    <a:pt x="663" y="1137"/>
                  </a:lnTo>
                  <a:lnTo>
                    <a:pt x="871" y="1137"/>
                  </a:lnTo>
                  <a:lnTo>
                    <a:pt x="871" y="635"/>
                  </a:lnTo>
                  <a:cubicBezTo>
                    <a:pt x="871" y="552"/>
                    <a:pt x="871" y="357"/>
                    <a:pt x="634" y="35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8" name="Freeform 17">
              <a:extLst>
                <a:ext uri="{FF2B5EF4-FFF2-40B4-BE49-F238E27FC236}">
                  <a16:creationId xmlns:a16="http://schemas.microsoft.com/office/drawing/2014/main" id="{C77A8482-89B5-A34E-AA34-7608500CD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200525"/>
              <a:ext cx="266700" cy="287338"/>
            </a:xfrm>
            <a:custGeom>
              <a:avLst/>
              <a:gdLst>
                <a:gd name="T0" fmla="*/ 742 w 743"/>
                <a:gd name="T1" fmla="*/ 315 h 797"/>
                <a:gd name="T2" fmla="*/ 394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386 w 743"/>
                <a:gd name="T25" fmla="*/ 83 h 797"/>
                <a:gd name="T26" fmla="*/ 531 w 743"/>
                <a:gd name="T27" fmla="*/ 236 h 797"/>
                <a:gd name="T28" fmla="*/ 228 w 743"/>
                <a:gd name="T29" fmla="*/ 236 h 797"/>
                <a:gd name="T30" fmla="*/ 386 w 743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3" h="797">
                  <a:moveTo>
                    <a:pt x="742" y="315"/>
                  </a:moveTo>
                  <a:cubicBezTo>
                    <a:pt x="742" y="104"/>
                    <a:pt x="626" y="0"/>
                    <a:pt x="394" y="0"/>
                  </a:cubicBezTo>
                  <a:cubicBezTo>
                    <a:pt x="133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6" y="183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A5C8F1E5-0B3B-3D41-AA0C-BEDAF6EAB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4113" y="4121150"/>
              <a:ext cx="212725" cy="366713"/>
            </a:xfrm>
            <a:custGeom>
              <a:avLst/>
              <a:gdLst>
                <a:gd name="T0" fmla="*/ 141 w 589"/>
                <a:gd name="T1" fmla="*/ 237 h 1017"/>
                <a:gd name="T2" fmla="*/ 0 w 589"/>
                <a:gd name="T3" fmla="*/ 237 h 1017"/>
                <a:gd name="T4" fmla="*/ 0 w 589"/>
                <a:gd name="T5" fmla="*/ 328 h 1017"/>
                <a:gd name="T6" fmla="*/ 141 w 589"/>
                <a:gd name="T7" fmla="*/ 328 h 1017"/>
                <a:gd name="T8" fmla="*/ 141 w 589"/>
                <a:gd name="T9" fmla="*/ 797 h 1017"/>
                <a:gd name="T10" fmla="*/ 427 w 589"/>
                <a:gd name="T11" fmla="*/ 1016 h 1017"/>
                <a:gd name="T12" fmla="*/ 551 w 589"/>
                <a:gd name="T13" fmla="*/ 1004 h 1017"/>
                <a:gd name="T14" fmla="*/ 564 w 589"/>
                <a:gd name="T15" fmla="*/ 1004 h 1017"/>
                <a:gd name="T16" fmla="*/ 564 w 589"/>
                <a:gd name="T17" fmla="*/ 909 h 1017"/>
                <a:gd name="T18" fmla="*/ 547 w 589"/>
                <a:gd name="T19" fmla="*/ 913 h 1017"/>
                <a:gd name="T20" fmla="*/ 485 w 589"/>
                <a:gd name="T21" fmla="*/ 917 h 1017"/>
                <a:gd name="T22" fmla="*/ 352 w 589"/>
                <a:gd name="T23" fmla="*/ 772 h 1017"/>
                <a:gd name="T24" fmla="*/ 352 w 589"/>
                <a:gd name="T25" fmla="*/ 328 h 1017"/>
                <a:gd name="T26" fmla="*/ 588 w 589"/>
                <a:gd name="T27" fmla="*/ 328 h 1017"/>
                <a:gd name="T28" fmla="*/ 588 w 589"/>
                <a:gd name="T29" fmla="*/ 237 h 1017"/>
                <a:gd name="T30" fmla="*/ 352 w 589"/>
                <a:gd name="T31" fmla="*/ 237 h 1017"/>
                <a:gd name="T32" fmla="*/ 352 w 589"/>
                <a:gd name="T33" fmla="*/ 0 h 1017"/>
                <a:gd name="T34" fmla="*/ 141 w 589"/>
                <a:gd name="T35" fmla="*/ 0 h 1017"/>
                <a:gd name="T36" fmla="*/ 141 w 589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9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70" y="1016"/>
                    <a:pt x="427" y="1016"/>
                  </a:cubicBezTo>
                  <a:cubicBezTo>
                    <a:pt x="464" y="1016"/>
                    <a:pt x="505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0" y="917"/>
                    <a:pt x="510" y="917"/>
                    <a:pt x="485" y="917"/>
                  </a:cubicBezTo>
                  <a:cubicBezTo>
                    <a:pt x="360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8" y="328"/>
                  </a:lnTo>
                  <a:lnTo>
                    <a:pt x="588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3" name="Freeform 19">
              <a:extLst>
                <a:ext uri="{FF2B5EF4-FFF2-40B4-BE49-F238E27FC236}">
                  <a16:creationId xmlns:a16="http://schemas.microsoft.com/office/drawing/2014/main" id="{384F3AF3-9A9D-6749-BA1F-3C4CDBAF59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9963" y="4087813"/>
              <a:ext cx="450850" cy="395287"/>
            </a:xfrm>
            <a:custGeom>
              <a:avLst/>
              <a:gdLst>
                <a:gd name="T0" fmla="*/ 1245 w 1254"/>
                <a:gd name="T1" fmla="*/ 0 h 1096"/>
                <a:gd name="T2" fmla="*/ 1033 w 1254"/>
                <a:gd name="T3" fmla="*/ 0 h 1096"/>
                <a:gd name="T4" fmla="*/ 1033 w 1254"/>
                <a:gd name="T5" fmla="*/ 829 h 1096"/>
                <a:gd name="T6" fmla="*/ 485 w 1254"/>
                <a:gd name="T7" fmla="*/ 0 h 1096"/>
                <a:gd name="T8" fmla="*/ 0 w 1254"/>
                <a:gd name="T9" fmla="*/ 0 h 1096"/>
                <a:gd name="T10" fmla="*/ 0 w 1254"/>
                <a:gd name="T11" fmla="*/ 62 h 1096"/>
                <a:gd name="T12" fmla="*/ 42 w 1254"/>
                <a:gd name="T13" fmla="*/ 70 h 1096"/>
                <a:gd name="T14" fmla="*/ 178 w 1254"/>
                <a:gd name="T15" fmla="*/ 220 h 1096"/>
                <a:gd name="T16" fmla="*/ 178 w 1254"/>
                <a:gd name="T17" fmla="*/ 1095 h 1096"/>
                <a:gd name="T18" fmla="*/ 403 w 1254"/>
                <a:gd name="T19" fmla="*/ 1095 h 1096"/>
                <a:gd name="T20" fmla="*/ 403 w 1254"/>
                <a:gd name="T21" fmla="*/ 228 h 1096"/>
                <a:gd name="T22" fmla="*/ 975 w 1254"/>
                <a:gd name="T23" fmla="*/ 1095 h 1096"/>
                <a:gd name="T24" fmla="*/ 1253 w 1254"/>
                <a:gd name="T25" fmla="*/ 1095 h 1096"/>
                <a:gd name="T26" fmla="*/ 1253 w 1254"/>
                <a:gd name="T27" fmla="*/ 0 h 1096"/>
                <a:gd name="T28" fmla="*/ 1245 w 1254"/>
                <a:gd name="T29" fmla="*/ 0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4" h="1096">
                  <a:moveTo>
                    <a:pt x="1245" y="0"/>
                  </a:moveTo>
                  <a:lnTo>
                    <a:pt x="1033" y="0"/>
                  </a:lnTo>
                  <a:cubicBezTo>
                    <a:pt x="1033" y="0"/>
                    <a:pt x="1033" y="751"/>
                    <a:pt x="1033" y="829"/>
                  </a:cubicBezTo>
                  <a:cubicBezTo>
                    <a:pt x="992" y="763"/>
                    <a:pt x="485" y="0"/>
                    <a:pt x="485" y="0"/>
                  </a:cubicBezTo>
                  <a:lnTo>
                    <a:pt x="0" y="0"/>
                  </a:lnTo>
                  <a:lnTo>
                    <a:pt x="0" y="62"/>
                  </a:lnTo>
                  <a:lnTo>
                    <a:pt x="42" y="70"/>
                  </a:lnTo>
                  <a:cubicBezTo>
                    <a:pt x="170" y="91"/>
                    <a:pt x="178" y="95"/>
                    <a:pt x="178" y="220"/>
                  </a:cubicBezTo>
                  <a:lnTo>
                    <a:pt x="178" y="1095"/>
                  </a:lnTo>
                  <a:lnTo>
                    <a:pt x="403" y="1095"/>
                  </a:lnTo>
                  <a:cubicBezTo>
                    <a:pt x="403" y="1095"/>
                    <a:pt x="403" y="307"/>
                    <a:pt x="403" y="228"/>
                  </a:cubicBezTo>
                  <a:cubicBezTo>
                    <a:pt x="448" y="294"/>
                    <a:pt x="975" y="1095"/>
                    <a:pt x="975" y="1095"/>
                  </a:cubicBezTo>
                  <a:lnTo>
                    <a:pt x="1253" y="1095"/>
                  </a:lnTo>
                  <a:lnTo>
                    <a:pt x="1253" y="0"/>
                  </a:lnTo>
                  <a:lnTo>
                    <a:pt x="124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4" name="Freeform 20">
              <a:extLst>
                <a:ext uri="{FF2B5EF4-FFF2-40B4-BE49-F238E27FC236}">
                  <a16:creationId xmlns:a16="http://schemas.microsoft.com/office/drawing/2014/main" id="{F99D0FF1-431B-6C43-A98F-D450EE81D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3838" y="4200525"/>
              <a:ext cx="266700" cy="287338"/>
            </a:xfrm>
            <a:custGeom>
              <a:avLst/>
              <a:gdLst>
                <a:gd name="T0" fmla="*/ 390 w 740"/>
                <a:gd name="T1" fmla="*/ 0 h 797"/>
                <a:gd name="T2" fmla="*/ 0 w 740"/>
                <a:gd name="T3" fmla="*/ 373 h 797"/>
                <a:gd name="T4" fmla="*/ 456 w 740"/>
                <a:gd name="T5" fmla="*/ 796 h 797"/>
                <a:gd name="T6" fmla="*/ 714 w 740"/>
                <a:gd name="T7" fmla="*/ 755 h 797"/>
                <a:gd name="T8" fmla="*/ 726 w 740"/>
                <a:gd name="T9" fmla="*/ 751 h 797"/>
                <a:gd name="T10" fmla="*/ 726 w 740"/>
                <a:gd name="T11" fmla="*/ 651 h 797"/>
                <a:gd name="T12" fmla="*/ 705 w 740"/>
                <a:gd name="T13" fmla="*/ 660 h 797"/>
                <a:gd name="T14" fmla="*/ 539 w 740"/>
                <a:gd name="T15" fmla="*/ 684 h 797"/>
                <a:gd name="T16" fmla="*/ 228 w 740"/>
                <a:gd name="T17" fmla="*/ 332 h 797"/>
                <a:gd name="T18" fmla="*/ 739 w 740"/>
                <a:gd name="T19" fmla="*/ 332 h 797"/>
                <a:gd name="T20" fmla="*/ 739 w 740"/>
                <a:gd name="T21" fmla="*/ 315 h 797"/>
                <a:gd name="T22" fmla="*/ 390 w 740"/>
                <a:gd name="T23" fmla="*/ 0 h 797"/>
                <a:gd name="T24" fmla="*/ 386 w 740"/>
                <a:gd name="T25" fmla="*/ 83 h 797"/>
                <a:gd name="T26" fmla="*/ 531 w 740"/>
                <a:gd name="T27" fmla="*/ 236 h 797"/>
                <a:gd name="T28" fmla="*/ 228 w 740"/>
                <a:gd name="T29" fmla="*/ 236 h 797"/>
                <a:gd name="T30" fmla="*/ 386 w 740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0" h="797">
                  <a:moveTo>
                    <a:pt x="390" y="0"/>
                  </a:moveTo>
                  <a:cubicBezTo>
                    <a:pt x="129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7"/>
                    <a:pt x="714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39" y="684"/>
                  </a:cubicBezTo>
                  <a:cubicBezTo>
                    <a:pt x="315" y="684"/>
                    <a:pt x="232" y="498"/>
                    <a:pt x="228" y="332"/>
                  </a:cubicBezTo>
                  <a:lnTo>
                    <a:pt x="739" y="332"/>
                  </a:lnTo>
                  <a:lnTo>
                    <a:pt x="739" y="315"/>
                  </a:lnTo>
                  <a:cubicBezTo>
                    <a:pt x="739" y="104"/>
                    <a:pt x="622" y="0"/>
                    <a:pt x="390" y="0"/>
                  </a:cubicBezTo>
                  <a:close/>
                  <a:moveTo>
                    <a:pt x="386" y="83"/>
                  </a:moveTo>
                  <a:cubicBezTo>
                    <a:pt x="498" y="83"/>
                    <a:pt x="527" y="162"/>
                    <a:pt x="531" y="236"/>
                  </a:cubicBezTo>
                  <a:lnTo>
                    <a:pt x="228" y="236"/>
                  </a:lnTo>
                  <a:cubicBezTo>
                    <a:pt x="232" y="187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5" name="Freeform 21">
              <a:extLst>
                <a:ext uri="{FF2B5EF4-FFF2-40B4-BE49-F238E27FC236}">
                  <a16:creationId xmlns:a16="http://schemas.microsoft.com/office/drawing/2014/main" id="{DFFDE76A-9014-3145-B23E-7C62166035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4075" y="4121150"/>
              <a:ext cx="212725" cy="366713"/>
            </a:xfrm>
            <a:custGeom>
              <a:avLst/>
              <a:gdLst>
                <a:gd name="T0" fmla="*/ 141 w 590"/>
                <a:gd name="T1" fmla="*/ 237 h 1017"/>
                <a:gd name="T2" fmla="*/ 0 w 590"/>
                <a:gd name="T3" fmla="*/ 237 h 1017"/>
                <a:gd name="T4" fmla="*/ 0 w 590"/>
                <a:gd name="T5" fmla="*/ 328 h 1017"/>
                <a:gd name="T6" fmla="*/ 141 w 590"/>
                <a:gd name="T7" fmla="*/ 328 h 1017"/>
                <a:gd name="T8" fmla="*/ 141 w 590"/>
                <a:gd name="T9" fmla="*/ 797 h 1017"/>
                <a:gd name="T10" fmla="*/ 427 w 590"/>
                <a:gd name="T11" fmla="*/ 1016 h 1017"/>
                <a:gd name="T12" fmla="*/ 551 w 590"/>
                <a:gd name="T13" fmla="*/ 1004 h 1017"/>
                <a:gd name="T14" fmla="*/ 564 w 590"/>
                <a:gd name="T15" fmla="*/ 1004 h 1017"/>
                <a:gd name="T16" fmla="*/ 564 w 590"/>
                <a:gd name="T17" fmla="*/ 909 h 1017"/>
                <a:gd name="T18" fmla="*/ 547 w 590"/>
                <a:gd name="T19" fmla="*/ 913 h 1017"/>
                <a:gd name="T20" fmla="*/ 485 w 590"/>
                <a:gd name="T21" fmla="*/ 917 h 1017"/>
                <a:gd name="T22" fmla="*/ 352 w 590"/>
                <a:gd name="T23" fmla="*/ 772 h 1017"/>
                <a:gd name="T24" fmla="*/ 352 w 590"/>
                <a:gd name="T25" fmla="*/ 328 h 1017"/>
                <a:gd name="T26" fmla="*/ 589 w 590"/>
                <a:gd name="T27" fmla="*/ 328 h 1017"/>
                <a:gd name="T28" fmla="*/ 589 w 590"/>
                <a:gd name="T29" fmla="*/ 237 h 1017"/>
                <a:gd name="T30" fmla="*/ 352 w 590"/>
                <a:gd name="T31" fmla="*/ 237 h 1017"/>
                <a:gd name="T32" fmla="*/ 352 w 590"/>
                <a:gd name="T33" fmla="*/ 0 h 1017"/>
                <a:gd name="T34" fmla="*/ 141 w 590"/>
                <a:gd name="T35" fmla="*/ 0 h 1017"/>
                <a:gd name="T36" fmla="*/ 141 w 590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0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69" y="1016"/>
                    <a:pt x="427" y="1016"/>
                  </a:cubicBezTo>
                  <a:cubicBezTo>
                    <a:pt x="464" y="1016"/>
                    <a:pt x="506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1" y="917"/>
                    <a:pt x="510" y="917"/>
                    <a:pt x="485" y="917"/>
                  </a:cubicBezTo>
                  <a:cubicBezTo>
                    <a:pt x="361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9" y="328"/>
                  </a:lnTo>
                  <a:lnTo>
                    <a:pt x="589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6" name="Freeform 22">
              <a:extLst>
                <a:ext uri="{FF2B5EF4-FFF2-40B4-BE49-F238E27FC236}">
                  <a16:creationId xmlns:a16="http://schemas.microsoft.com/office/drawing/2014/main" id="{87DC48FF-3F70-F940-9EB2-8196B0F9EF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0063" y="4206875"/>
              <a:ext cx="331787" cy="274638"/>
            </a:xfrm>
            <a:custGeom>
              <a:avLst/>
              <a:gdLst>
                <a:gd name="T0" fmla="*/ 705 w 921"/>
                <a:gd name="T1" fmla="*/ 248 h 764"/>
                <a:gd name="T2" fmla="*/ 920 w 921"/>
                <a:gd name="T3" fmla="*/ 0 h 764"/>
                <a:gd name="T4" fmla="*/ 701 w 921"/>
                <a:gd name="T5" fmla="*/ 0 h 764"/>
                <a:gd name="T6" fmla="*/ 497 w 921"/>
                <a:gd name="T7" fmla="*/ 236 h 764"/>
                <a:gd name="T8" fmla="*/ 319 w 921"/>
                <a:gd name="T9" fmla="*/ 0 h 764"/>
                <a:gd name="T10" fmla="*/ 0 w 921"/>
                <a:gd name="T11" fmla="*/ 0 h 764"/>
                <a:gd name="T12" fmla="*/ 0 w 921"/>
                <a:gd name="T13" fmla="*/ 62 h 764"/>
                <a:gd name="T14" fmla="*/ 12 w 921"/>
                <a:gd name="T15" fmla="*/ 62 h 764"/>
                <a:gd name="T16" fmla="*/ 211 w 921"/>
                <a:gd name="T17" fmla="*/ 178 h 764"/>
                <a:gd name="T18" fmla="*/ 344 w 921"/>
                <a:gd name="T19" fmla="*/ 352 h 764"/>
                <a:gd name="T20" fmla="*/ 128 w 921"/>
                <a:gd name="T21" fmla="*/ 601 h 764"/>
                <a:gd name="T22" fmla="*/ 348 w 921"/>
                <a:gd name="T23" fmla="*/ 601 h 764"/>
                <a:gd name="T24" fmla="*/ 443 w 921"/>
                <a:gd name="T25" fmla="*/ 489 h 764"/>
                <a:gd name="T26" fmla="*/ 651 w 921"/>
                <a:gd name="T27" fmla="*/ 763 h 764"/>
                <a:gd name="T28" fmla="*/ 900 w 921"/>
                <a:gd name="T29" fmla="*/ 763 h 764"/>
                <a:gd name="T30" fmla="*/ 506 w 921"/>
                <a:gd name="T31" fmla="*/ 248 h 764"/>
                <a:gd name="T32" fmla="*/ 705 w 921"/>
                <a:gd name="T33" fmla="*/ 248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21" h="764">
                  <a:moveTo>
                    <a:pt x="705" y="248"/>
                  </a:moveTo>
                  <a:lnTo>
                    <a:pt x="920" y="0"/>
                  </a:lnTo>
                  <a:lnTo>
                    <a:pt x="701" y="0"/>
                  </a:lnTo>
                  <a:lnTo>
                    <a:pt x="497" y="236"/>
                  </a:lnTo>
                  <a:lnTo>
                    <a:pt x="319" y="0"/>
                  </a:lnTo>
                  <a:lnTo>
                    <a:pt x="0" y="0"/>
                  </a:lnTo>
                  <a:lnTo>
                    <a:pt x="0" y="62"/>
                  </a:lnTo>
                  <a:lnTo>
                    <a:pt x="12" y="62"/>
                  </a:lnTo>
                  <a:cubicBezTo>
                    <a:pt x="120" y="70"/>
                    <a:pt x="145" y="87"/>
                    <a:pt x="211" y="178"/>
                  </a:cubicBezTo>
                  <a:lnTo>
                    <a:pt x="344" y="352"/>
                  </a:lnTo>
                  <a:lnTo>
                    <a:pt x="128" y="601"/>
                  </a:lnTo>
                  <a:lnTo>
                    <a:pt x="348" y="601"/>
                  </a:lnTo>
                  <a:lnTo>
                    <a:pt x="443" y="489"/>
                  </a:lnTo>
                  <a:lnTo>
                    <a:pt x="651" y="763"/>
                  </a:lnTo>
                  <a:lnTo>
                    <a:pt x="900" y="763"/>
                  </a:lnTo>
                  <a:lnTo>
                    <a:pt x="506" y="248"/>
                  </a:lnTo>
                  <a:lnTo>
                    <a:pt x="705" y="2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7" name="Freeform 23">
              <a:extLst>
                <a:ext uri="{FF2B5EF4-FFF2-40B4-BE49-F238E27FC236}">
                  <a16:creationId xmlns:a16="http://schemas.microsoft.com/office/drawing/2014/main" id="{D419EB28-F506-EA4B-9DF6-C19B407104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5500" y="4010025"/>
              <a:ext cx="176213" cy="111125"/>
            </a:xfrm>
            <a:custGeom>
              <a:avLst/>
              <a:gdLst>
                <a:gd name="T0" fmla="*/ 224 w 490"/>
                <a:gd name="T1" fmla="*/ 307 h 308"/>
                <a:gd name="T2" fmla="*/ 0 w 490"/>
                <a:gd name="T3" fmla="*/ 307 h 308"/>
                <a:gd name="T4" fmla="*/ 269 w 490"/>
                <a:gd name="T5" fmla="*/ 0 h 308"/>
                <a:gd name="T6" fmla="*/ 489 w 490"/>
                <a:gd name="T7" fmla="*/ 0 h 308"/>
                <a:gd name="T8" fmla="*/ 224 w 490"/>
                <a:gd name="T9" fmla="*/ 30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0" h="308">
                  <a:moveTo>
                    <a:pt x="224" y="307"/>
                  </a:moveTo>
                  <a:lnTo>
                    <a:pt x="0" y="307"/>
                  </a:lnTo>
                  <a:lnTo>
                    <a:pt x="269" y="0"/>
                  </a:lnTo>
                  <a:lnTo>
                    <a:pt x="489" y="0"/>
                  </a:lnTo>
                  <a:lnTo>
                    <a:pt x="224" y="30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3248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96" r:id="rId3"/>
    <p:sldLayoutId id="2147483885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2400" b="1" kern="1200" cap="none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0988" indent="-280988" algn="l" defTabSz="914400" rtl="0" eaLnBrk="1" latinLnBrk="0" hangingPunct="1">
        <a:lnSpc>
          <a:spcPct val="100000"/>
        </a:lnSpc>
        <a:spcBef>
          <a:spcPts val="12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293688" algn="l" defTabSz="914400" rtl="0" eaLnBrk="1" latinLnBrk="0" hangingPunct="1">
        <a:lnSpc>
          <a:spcPct val="95000"/>
        </a:lnSpc>
        <a:spcBef>
          <a:spcPct val="20000"/>
        </a:spcBef>
        <a:spcAft>
          <a:spcPts val="800"/>
        </a:spcAft>
        <a:buFontTx/>
        <a:buChar char="‒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280988" algn="l" defTabSz="914400" rtl="0" eaLnBrk="1" latinLnBrk="0" hangingPunct="1">
        <a:lnSpc>
          <a:spcPct val="95000"/>
        </a:lnSpc>
        <a:spcBef>
          <a:spcPts val="0"/>
        </a:spcBef>
        <a:spcAft>
          <a:spcPts val="800"/>
        </a:spcAft>
        <a:buFontTx/>
        <a:buChar char="‒"/>
        <a:defRPr lang="en-US" sz="16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090613" indent="-234950" algn="l" defTabSz="914400" rtl="0" eaLnBrk="1" latinLnBrk="0" hangingPunct="1">
        <a:lnSpc>
          <a:spcPct val="95000"/>
        </a:lnSpc>
        <a:spcBef>
          <a:spcPts val="0"/>
        </a:spcBef>
        <a:spcAft>
          <a:spcPts val="800"/>
        </a:spcAft>
        <a:buFontTx/>
        <a:buChar char="‒"/>
        <a:defRPr lang="en-US" sz="14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312863" indent="-222250" algn="l" defTabSz="914400" rtl="0" eaLnBrk="1" latinLnBrk="0" hangingPunct="1">
        <a:lnSpc>
          <a:spcPct val="95000"/>
        </a:lnSpc>
        <a:spcBef>
          <a:spcPts val="0"/>
        </a:spcBef>
        <a:spcAft>
          <a:spcPts val="800"/>
        </a:spcAft>
        <a:buFontTx/>
        <a:buChar char="‒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1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グループ化 59"/>
          <p:cNvGrpSpPr/>
          <p:nvPr/>
        </p:nvGrpSpPr>
        <p:grpSpPr>
          <a:xfrm>
            <a:off x="-4" y="818837"/>
            <a:ext cx="9145616" cy="57656"/>
            <a:chOff x="-4" y="739775"/>
            <a:chExt cx="9145616" cy="76874"/>
          </a:xfrm>
        </p:grpSpPr>
        <p:sp>
          <p:nvSpPr>
            <p:cNvPr id="44" name="正方形/長方形 11"/>
            <p:cNvSpPr>
              <a:spLocks noChangeArrowheads="1"/>
            </p:cNvSpPr>
            <p:nvPr/>
          </p:nvSpPr>
          <p:spPr bwMode="auto">
            <a:xfrm>
              <a:off x="1481331" y="739775"/>
              <a:ext cx="7664281" cy="76874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ja-JP" altLang="en-US"/>
            </a:p>
          </p:txBody>
        </p:sp>
        <p:grpSp>
          <p:nvGrpSpPr>
            <p:cNvPr id="60" name="グループ化 62"/>
            <p:cNvGrpSpPr/>
            <p:nvPr/>
          </p:nvGrpSpPr>
          <p:grpSpPr>
            <a:xfrm>
              <a:off x="-4" y="740968"/>
              <a:ext cx="1481335" cy="74492"/>
              <a:chOff x="312738" y="2749710"/>
              <a:chExt cx="1970086" cy="109547"/>
            </a:xfrm>
          </p:grpSpPr>
          <p:sp>
            <p:nvSpPr>
              <p:cNvPr id="61" name="正方形/長方形 62"/>
              <p:cNvSpPr/>
              <p:nvPr/>
            </p:nvSpPr>
            <p:spPr bwMode="auto">
              <a:xfrm>
                <a:off x="1298574" y="2749710"/>
                <a:ext cx="984250" cy="109537"/>
              </a:xfrm>
              <a:prstGeom prst="rect">
                <a:avLst/>
              </a:prstGeom>
              <a:solidFill>
                <a:srgbClr val="CC00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8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2" name="正方形/長方形 63"/>
              <p:cNvSpPr/>
              <p:nvPr/>
            </p:nvSpPr>
            <p:spPr bwMode="auto">
              <a:xfrm>
                <a:off x="312738" y="2749720"/>
                <a:ext cx="985838" cy="109537"/>
              </a:xfrm>
              <a:prstGeom prst="rect">
                <a:avLst/>
              </a:prstGeom>
              <a:solidFill>
                <a:srgbClr val="B3B3B3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800" kern="0">
                  <a:solidFill>
                    <a:sysClr val="windowText" lastClr="000000"/>
                  </a:solidFill>
                </a:endParaRPr>
              </a:p>
            </p:txBody>
          </p:sp>
        </p:grpSp>
      </p:grpSp>
      <p:sp>
        <p:nvSpPr>
          <p:cNvPr id="37" name="TextBox 36"/>
          <p:cNvSpPr txBox="1"/>
          <p:nvPr/>
        </p:nvSpPr>
        <p:spPr>
          <a:xfrm>
            <a:off x="1611" y="4915450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111F478C-84AE-4601-9BE4-60468A3A6C06}" type="slidenum">
              <a:rPr lang="en-US" sz="800" smtClean="0">
                <a:solidFill>
                  <a:schemeClr val="tx1">
                    <a:alpha val="50000"/>
                  </a:schemeClr>
                </a:solidFill>
                <a:latin typeface="+mj-lt"/>
              </a:rPr>
              <a:pPr algn="l"/>
              <a:t>‹#›</a:t>
            </a:fld>
            <a:endParaRPr lang="en-US" sz="800">
              <a:solidFill>
                <a:schemeClr val="tx1">
                  <a:alpha val="50000"/>
                </a:schemeClr>
              </a:solidFill>
              <a:latin typeface="+mj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641794" y="4911221"/>
            <a:ext cx="24625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>
                <a:solidFill>
                  <a:schemeClr val="tx1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© Hitachi Vantara LLC 2021. All Rights Reserved.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3120D6-2EB7-784D-9A43-8B08507CE207}"/>
              </a:ext>
            </a:extLst>
          </p:cNvPr>
          <p:cNvSpPr/>
          <p:nvPr/>
        </p:nvSpPr>
        <p:spPr>
          <a:xfrm>
            <a:off x="0" y="793050"/>
            <a:ext cx="9144004" cy="1689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3" name="Text Placeholder 53"/>
          <p:cNvSpPr>
            <a:spLocks noGrp="1"/>
          </p:cNvSpPr>
          <p:nvPr>
            <p:ph type="body" idx="1"/>
          </p:nvPr>
        </p:nvSpPr>
        <p:spPr>
          <a:xfrm>
            <a:off x="264160" y="893235"/>
            <a:ext cx="8584006" cy="143936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264160" y="53113"/>
            <a:ext cx="7051040" cy="732441"/>
          </a:xfrm>
          <a:prstGeom prst="rect">
            <a:avLst/>
          </a:prstGeom>
        </p:spPr>
        <p:txBody>
          <a:bodyPr vert="horz" lIns="91440" tIns="0" rIns="91440" bIns="0" rtlCol="0" anchor="ctr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1FC9FE6-7211-2D4D-BBC5-2CA2AED63B97}"/>
              </a:ext>
            </a:extLst>
          </p:cNvPr>
          <p:cNvGrpSpPr/>
          <p:nvPr userDrawn="1"/>
        </p:nvGrpSpPr>
        <p:grpSpPr>
          <a:xfrm>
            <a:off x="7684916" y="225821"/>
            <a:ext cx="1247901" cy="356665"/>
            <a:chOff x="2751138" y="3262313"/>
            <a:chExt cx="4665662" cy="1333500"/>
          </a:xfrm>
          <a:solidFill>
            <a:schemeClr val="tx2"/>
          </a:solidFill>
        </p:grpSpPr>
        <p:sp>
          <p:nvSpPr>
            <p:cNvPr id="40" name="Freeform 1">
              <a:extLst>
                <a:ext uri="{FF2B5EF4-FFF2-40B4-BE49-F238E27FC236}">
                  <a16:creationId xmlns:a16="http://schemas.microsoft.com/office/drawing/2014/main" id="{2202F2C4-E626-9C44-8BD5-A0A142984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013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4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1" name="Freeform 2">
              <a:extLst>
                <a:ext uri="{FF2B5EF4-FFF2-40B4-BE49-F238E27FC236}">
                  <a16:creationId xmlns:a16="http://schemas.microsoft.com/office/drawing/2014/main" id="{48E235B8-0EFE-1D4E-B536-D584422BD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3050" y="3275013"/>
              <a:ext cx="677863" cy="631825"/>
            </a:xfrm>
            <a:custGeom>
              <a:avLst/>
              <a:gdLst>
                <a:gd name="T0" fmla="*/ 1883 w 1884"/>
                <a:gd name="T1" fmla="*/ 0 h 1755"/>
                <a:gd name="T2" fmla="*/ 1883 w 1884"/>
                <a:gd name="T3" fmla="*/ 298 h 1755"/>
                <a:gd name="T4" fmla="*/ 1174 w 1884"/>
                <a:gd name="T5" fmla="*/ 298 h 1755"/>
                <a:gd name="T6" fmla="*/ 1174 w 1884"/>
                <a:gd name="T7" fmla="*/ 1754 h 1755"/>
                <a:gd name="T8" fmla="*/ 709 w 1884"/>
                <a:gd name="T9" fmla="*/ 1754 h 1755"/>
                <a:gd name="T10" fmla="*/ 709 w 1884"/>
                <a:gd name="T11" fmla="*/ 298 h 1755"/>
                <a:gd name="T12" fmla="*/ 0 w 1884"/>
                <a:gd name="T13" fmla="*/ 298 h 1755"/>
                <a:gd name="T14" fmla="*/ 0 w 1884"/>
                <a:gd name="T15" fmla="*/ 0 h 1755"/>
                <a:gd name="T16" fmla="*/ 1883 w 1884"/>
                <a:gd name="T17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4" h="1755">
                  <a:moveTo>
                    <a:pt x="1883" y="0"/>
                  </a:moveTo>
                  <a:cubicBezTo>
                    <a:pt x="1883" y="4"/>
                    <a:pt x="1883" y="298"/>
                    <a:pt x="1883" y="298"/>
                  </a:cubicBezTo>
                  <a:lnTo>
                    <a:pt x="1174" y="298"/>
                  </a:lnTo>
                  <a:lnTo>
                    <a:pt x="1174" y="1754"/>
                  </a:lnTo>
                  <a:lnTo>
                    <a:pt x="709" y="1754"/>
                  </a:lnTo>
                  <a:lnTo>
                    <a:pt x="709" y="298"/>
                  </a:lnTo>
                  <a:lnTo>
                    <a:pt x="0" y="298"/>
                  </a:lnTo>
                  <a:lnTo>
                    <a:pt x="0" y="0"/>
                  </a:lnTo>
                  <a:lnTo>
                    <a:pt x="188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2" name="Freeform 3">
              <a:extLst>
                <a:ext uri="{FF2B5EF4-FFF2-40B4-BE49-F238E27FC236}">
                  <a16:creationId xmlns:a16="http://schemas.microsoft.com/office/drawing/2014/main" id="{59CBC9C9-352E-C44D-898B-B56EA1F51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4863" y="3275013"/>
              <a:ext cx="796925" cy="631825"/>
            </a:xfrm>
            <a:custGeom>
              <a:avLst/>
              <a:gdLst>
                <a:gd name="T0" fmla="*/ 2214 w 2215"/>
                <a:gd name="T1" fmla="*/ 1754 h 1755"/>
                <a:gd name="T2" fmla="*/ 1695 w 2215"/>
                <a:gd name="T3" fmla="*/ 1754 h 1755"/>
                <a:gd name="T4" fmla="*/ 1542 w 2215"/>
                <a:gd name="T5" fmla="*/ 1377 h 1755"/>
                <a:gd name="T6" fmla="*/ 672 w 2215"/>
                <a:gd name="T7" fmla="*/ 1377 h 1755"/>
                <a:gd name="T8" fmla="*/ 518 w 2215"/>
                <a:gd name="T9" fmla="*/ 1754 h 1755"/>
                <a:gd name="T10" fmla="*/ 0 w 2215"/>
                <a:gd name="T11" fmla="*/ 1754 h 1755"/>
                <a:gd name="T12" fmla="*/ 825 w 2215"/>
                <a:gd name="T13" fmla="*/ 0 h 1755"/>
                <a:gd name="T14" fmla="*/ 1392 w 2215"/>
                <a:gd name="T15" fmla="*/ 0 h 1755"/>
                <a:gd name="T16" fmla="*/ 2214 w 2215"/>
                <a:gd name="T17" fmla="*/ 1754 h 1755"/>
                <a:gd name="T18" fmla="*/ 788 w 2215"/>
                <a:gd name="T19" fmla="*/ 1095 h 1755"/>
                <a:gd name="T20" fmla="*/ 1434 w 2215"/>
                <a:gd name="T21" fmla="*/ 1095 h 1755"/>
                <a:gd name="T22" fmla="*/ 1107 w 2215"/>
                <a:gd name="T23" fmla="*/ 298 h 1755"/>
                <a:gd name="T24" fmla="*/ 788 w 2215"/>
                <a:gd name="T25" fmla="*/ 1095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15" h="1755">
                  <a:moveTo>
                    <a:pt x="2214" y="1754"/>
                  </a:moveTo>
                  <a:cubicBezTo>
                    <a:pt x="2214" y="1754"/>
                    <a:pt x="1691" y="1754"/>
                    <a:pt x="1695" y="1754"/>
                  </a:cubicBezTo>
                  <a:lnTo>
                    <a:pt x="1542" y="1377"/>
                  </a:lnTo>
                  <a:lnTo>
                    <a:pt x="672" y="1377"/>
                  </a:lnTo>
                  <a:cubicBezTo>
                    <a:pt x="672" y="1377"/>
                    <a:pt x="522" y="1754"/>
                    <a:pt x="518" y="1754"/>
                  </a:cubicBezTo>
                  <a:lnTo>
                    <a:pt x="0" y="1754"/>
                  </a:lnTo>
                  <a:lnTo>
                    <a:pt x="825" y="0"/>
                  </a:lnTo>
                  <a:lnTo>
                    <a:pt x="1392" y="0"/>
                  </a:lnTo>
                  <a:lnTo>
                    <a:pt x="2214" y="1754"/>
                  </a:lnTo>
                  <a:close/>
                  <a:moveTo>
                    <a:pt x="788" y="1095"/>
                  </a:moveTo>
                  <a:lnTo>
                    <a:pt x="1434" y="1095"/>
                  </a:lnTo>
                  <a:lnTo>
                    <a:pt x="1107" y="298"/>
                  </a:lnTo>
                  <a:lnTo>
                    <a:pt x="788" y="109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5" name="Freeform 4">
              <a:extLst>
                <a:ext uri="{FF2B5EF4-FFF2-40B4-BE49-F238E27FC236}">
                  <a16:creationId xmlns:a16="http://schemas.microsoft.com/office/drawing/2014/main" id="{489722E2-4F5C-474B-BE14-489471BD0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5000" y="3275013"/>
              <a:ext cx="166688" cy="631825"/>
            </a:xfrm>
            <a:custGeom>
              <a:avLst/>
              <a:gdLst>
                <a:gd name="T0" fmla="*/ 232 w 465"/>
                <a:gd name="T1" fmla="*/ 1754 h 1755"/>
                <a:gd name="T2" fmla="*/ 0 w 465"/>
                <a:gd name="T3" fmla="*/ 1754 h 1755"/>
                <a:gd name="T4" fmla="*/ 0 w 465"/>
                <a:gd name="T5" fmla="*/ 0 h 1755"/>
                <a:gd name="T6" fmla="*/ 464 w 465"/>
                <a:gd name="T7" fmla="*/ 0 h 1755"/>
                <a:gd name="T8" fmla="*/ 464 w 465"/>
                <a:gd name="T9" fmla="*/ 1754 h 1755"/>
                <a:gd name="T10" fmla="*/ 232 w 465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5" h="1755">
                  <a:moveTo>
                    <a:pt x="232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4" y="0"/>
                  </a:lnTo>
                  <a:lnTo>
                    <a:pt x="464" y="1754"/>
                  </a:lnTo>
                  <a:lnTo>
                    <a:pt x="232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AAA478F0-93B4-D947-BED8-D23BF131C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958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5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A57E6D6C-A5DC-FD42-8986-EE47E59952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4450" y="3275013"/>
              <a:ext cx="168275" cy="631825"/>
            </a:xfrm>
            <a:custGeom>
              <a:avLst/>
              <a:gdLst>
                <a:gd name="T0" fmla="*/ 233 w 466"/>
                <a:gd name="T1" fmla="*/ 1754 h 1755"/>
                <a:gd name="T2" fmla="*/ 0 w 466"/>
                <a:gd name="T3" fmla="*/ 1754 h 1755"/>
                <a:gd name="T4" fmla="*/ 0 w 466"/>
                <a:gd name="T5" fmla="*/ 0 h 1755"/>
                <a:gd name="T6" fmla="*/ 465 w 466"/>
                <a:gd name="T7" fmla="*/ 0 h 1755"/>
                <a:gd name="T8" fmla="*/ 465 w 466"/>
                <a:gd name="T9" fmla="*/ 1754 h 1755"/>
                <a:gd name="T10" fmla="*/ 233 w 466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6" h="1755">
                  <a:moveTo>
                    <a:pt x="233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5" y="0"/>
                  </a:lnTo>
                  <a:lnTo>
                    <a:pt x="465" y="1754"/>
                  </a:lnTo>
                  <a:lnTo>
                    <a:pt x="233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AE32BA5C-C3A9-184E-AFD3-4E15B09FF3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3213" y="3262313"/>
              <a:ext cx="715962" cy="663575"/>
            </a:xfrm>
            <a:custGeom>
              <a:avLst/>
              <a:gdLst>
                <a:gd name="T0" fmla="*/ 62 w 1988"/>
                <a:gd name="T1" fmla="*/ 1307 h 1842"/>
                <a:gd name="T2" fmla="*/ 0 w 1988"/>
                <a:gd name="T3" fmla="*/ 933 h 1842"/>
                <a:gd name="T4" fmla="*/ 120 w 1988"/>
                <a:gd name="T5" fmla="*/ 423 h 1842"/>
                <a:gd name="T6" fmla="*/ 518 w 1988"/>
                <a:gd name="T7" fmla="*/ 91 h 1842"/>
                <a:gd name="T8" fmla="*/ 1033 w 1988"/>
                <a:gd name="T9" fmla="*/ 0 h 1842"/>
                <a:gd name="T10" fmla="*/ 1618 w 1988"/>
                <a:gd name="T11" fmla="*/ 125 h 1842"/>
                <a:gd name="T12" fmla="*/ 1950 w 1988"/>
                <a:gd name="T13" fmla="*/ 531 h 1842"/>
                <a:gd name="T14" fmla="*/ 1966 w 1988"/>
                <a:gd name="T15" fmla="*/ 643 h 1842"/>
                <a:gd name="T16" fmla="*/ 1481 w 1988"/>
                <a:gd name="T17" fmla="*/ 643 h 1842"/>
                <a:gd name="T18" fmla="*/ 1456 w 1988"/>
                <a:gd name="T19" fmla="*/ 506 h 1842"/>
                <a:gd name="T20" fmla="*/ 1240 w 1988"/>
                <a:gd name="T21" fmla="*/ 303 h 1842"/>
                <a:gd name="T22" fmla="*/ 1037 w 1988"/>
                <a:gd name="T23" fmla="*/ 274 h 1842"/>
                <a:gd name="T24" fmla="*/ 809 w 1988"/>
                <a:gd name="T25" fmla="*/ 315 h 1842"/>
                <a:gd name="T26" fmla="*/ 556 w 1988"/>
                <a:gd name="T27" fmla="*/ 573 h 1842"/>
                <a:gd name="T28" fmla="*/ 494 w 1988"/>
                <a:gd name="T29" fmla="*/ 942 h 1842"/>
                <a:gd name="T30" fmla="*/ 539 w 1988"/>
                <a:gd name="T31" fmla="*/ 1249 h 1842"/>
                <a:gd name="T32" fmla="*/ 792 w 1988"/>
                <a:gd name="T33" fmla="*/ 1527 h 1842"/>
                <a:gd name="T34" fmla="*/ 1041 w 1988"/>
                <a:gd name="T35" fmla="*/ 1572 h 1842"/>
                <a:gd name="T36" fmla="*/ 1257 w 1988"/>
                <a:gd name="T37" fmla="*/ 1539 h 1842"/>
                <a:gd name="T38" fmla="*/ 1460 w 1988"/>
                <a:gd name="T39" fmla="*/ 1356 h 1842"/>
                <a:gd name="T40" fmla="*/ 1497 w 1988"/>
                <a:gd name="T41" fmla="*/ 1170 h 1842"/>
                <a:gd name="T42" fmla="*/ 1987 w 1988"/>
                <a:gd name="T43" fmla="*/ 1170 h 1842"/>
                <a:gd name="T44" fmla="*/ 1962 w 1988"/>
                <a:gd name="T45" fmla="*/ 1336 h 1842"/>
                <a:gd name="T46" fmla="*/ 1638 w 1988"/>
                <a:gd name="T47" fmla="*/ 1721 h 1842"/>
                <a:gd name="T48" fmla="*/ 1041 w 1988"/>
                <a:gd name="T49" fmla="*/ 1841 h 1842"/>
                <a:gd name="T50" fmla="*/ 568 w 1988"/>
                <a:gd name="T51" fmla="*/ 1771 h 1842"/>
                <a:gd name="T52" fmla="*/ 62 w 1988"/>
                <a:gd name="T53" fmla="*/ 1307 h 1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88" h="1842">
                  <a:moveTo>
                    <a:pt x="62" y="1307"/>
                  </a:moveTo>
                  <a:cubicBezTo>
                    <a:pt x="21" y="1191"/>
                    <a:pt x="0" y="1066"/>
                    <a:pt x="0" y="933"/>
                  </a:cubicBezTo>
                  <a:cubicBezTo>
                    <a:pt x="0" y="751"/>
                    <a:pt x="33" y="573"/>
                    <a:pt x="120" y="423"/>
                  </a:cubicBezTo>
                  <a:cubicBezTo>
                    <a:pt x="211" y="270"/>
                    <a:pt x="348" y="154"/>
                    <a:pt x="518" y="91"/>
                  </a:cubicBezTo>
                  <a:cubicBezTo>
                    <a:pt x="680" y="33"/>
                    <a:pt x="850" y="0"/>
                    <a:pt x="1033" y="0"/>
                  </a:cubicBezTo>
                  <a:cubicBezTo>
                    <a:pt x="1240" y="0"/>
                    <a:pt x="1439" y="46"/>
                    <a:pt x="1618" y="125"/>
                  </a:cubicBezTo>
                  <a:cubicBezTo>
                    <a:pt x="1784" y="195"/>
                    <a:pt x="1912" y="349"/>
                    <a:pt x="1950" y="531"/>
                  </a:cubicBezTo>
                  <a:cubicBezTo>
                    <a:pt x="1958" y="568"/>
                    <a:pt x="1962" y="606"/>
                    <a:pt x="1966" y="643"/>
                  </a:cubicBezTo>
                  <a:lnTo>
                    <a:pt x="1481" y="643"/>
                  </a:lnTo>
                  <a:cubicBezTo>
                    <a:pt x="1481" y="597"/>
                    <a:pt x="1472" y="552"/>
                    <a:pt x="1456" y="506"/>
                  </a:cubicBezTo>
                  <a:cubicBezTo>
                    <a:pt x="1419" y="411"/>
                    <a:pt x="1340" y="332"/>
                    <a:pt x="1240" y="303"/>
                  </a:cubicBezTo>
                  <a:cubicBezTo>
                    <a:pt x="1174" y="282"/>
                    <a:pt x="1107" y="274"/>
                    <a:pt x="1037" y="274"/>
                  </a:cubicBezTo>
                  <a:cubicBezTo>
                    <a:pt x="958" y="274"/>
                    <a:pt x="879" y="286"/>
                    <a:pt x="809" y="315"/>
                  </a:cubicBezTo>
                  <a:cubicBezTo>
                    <a:pt x="688" y="357"/>
                    <a:pt x="597" y="452"/>
                    <a:pt x="556" y="573"/>
                  </a:cubicBezTo>
                  <a:cubicBezTo>
                    <a:pt x="514" y="689"/>
                    <a:pt x="494" y="813"/>
                    <a:pt x="494" y="942"/>
                  </a:cubicBezTo>
                  <a:cubicBezTo>
                    <a:pt x="494" y="1050"/>
                    <a:pt x="510" y="1153"/>
                    <a:pt x="539" y="1249"/>
                  </a:cubicBezTo>
                  <a:cubicBezTo>
                    <a:pt x="572" y="1377"/>
                    <a:pt x="672" y="1481"/>
                    <a:pt x="792" y="1527"/>
                  </a:cubicBezTo>
                  <a:cubicBezTo>
                    <a:pt x="871" y="1556"/>
                    <a:pt x="954" y="1572"/>
                    <a:pt x="1041" y="1572"/>
                  </a:cubicBezTo>
                  <a:cubicBezTo>
                    <a:pt x="1116" y="1572"/>
                    <a:pt x="1186" y="1560"/>
                    <a:pt x="1257" y="1539"/>
                  </a:cubicBezTo>
                  <a:cubicBezTo>
                    <a:pt x="1348" y="1510"/>
                    <a:pt x="1423" y="1444"/>
                    <a:pt x="1460" y="1356"/>
                  </a:cubicBezTo>
                  <a:cubicBezTo>
                    <a:pt x="1485" y="1298"/>
                    <a:pt x="1497" y="1236"/>
                    <a:pt x="1497" y="1170"/>
                  </a:cubicBezTo>
                  <a:lnTo>
                    <a:pt x="1987" y="1170"/>
                  </a:lnTo>
                  <a:cubicBezTo>
                    <a:pt x="1983" y="1228"/>
                    <a:pt x="1974" y="1282"/>
                    <a:pt x="1962" y="1336"/>
                  </a:cubicBezTo>
                  <a:cubicBezTo>
                    <a:pt x="1920" y="1510"/>
                    <a:pt x="1800" y="1655"/>
                    <a:pt x="1638" y="1721"/>
                  </a:cubicBezTo>
                  <a:cubicBezTo>
                    <a:pt x="1456" y="1800"/>
                    <a:pt x="1253" y="1841"/>
                    <a:pt x="1041" y="1841"/>
                  </a:cubicBezTo>
                  <a:cubicBezTo>
                    <a:pt x="875" y="1841"/>
                    <a:pt x="718" y="1817"/>
                    <a:pt x="568" y="1771"/>
                  </a:cubicBezTo>
                  <a:cubicBezTo>
                    <a:pt x="336" y="1692"/>
                    <a:pt x="137" y="1527"/>
                    <a:pt x="62" y="13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9" name="Freeform 8">
              <a:extLst>
                <a:ext uri="{FF2B5EF4-FFF2-40B4-BE49-F238E27FC236}">
                  <a16:creationId xmlns:a16="http://schemas.microsoft.com/office/drawing/2014/main" id="{8A0DB868-FC5A-BD44-9EA8-45E6496045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1138" y="4083050"/>
              <a:ext cx="153987" cy="398463"/>
            </a:xfrm>
            <a:custGeom>
              <a:avLst/>
              <a:gdLst>
                <a:gd name="T0" fmla="*/ 415 w 428"/>
                <a:gd name="T1" fmla="*/ 0 h 1109"/>
                <a:gd name="T2" fmla="*/ 0 w 428"/>
                <a:gd name="T3" fmla="*/ 38 h 1109"/>
                <a:gd name="T4" fmla="*/ 0 w 428"/>
                <a:gd name="T5" fmla="*/ 100 h 1109"/>
                <a:gd name="T6" fmla="*/ 12 w 428"/>
                <a:gd name="T7" fmla="*/ 100 h 1109"/>
                <a:gd name="T8" fmla="*/ 178 w 428"/>
                <a:gd name="T9" fmla="*/ 241 h 1109"/>
                <a:gd name="T10" fmla="*/ 178 w 428"/>
                <a:gd name="T11" fmla="*/ 1108 h 1109"/>
                <a:gd name="T12" fmla="*/ 427 w 428"/>
                <a:gd name="T13" fmla="*/ 1108 h 1109"/>
                <a:gd name="T14" fmla="*/ 427 w 428"/>
                <a:gd name="T15" fmla="*/ 0 h 1109"/>
                <a:gd name="T16" fmla="*/ 415 w 428"/>
                <a:gd name="T17" fmla="*/ 0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8" h="1109">
                  <a:moveTo>
                    <a:pt x="415" y="0"/>
                  </a:moveTo>
                  <a:lnTo>
                    <a:pt x="0" y="38"/>
                  </a:lnTo>
                  <a:lnTo>
                    <a:pt x="0" y="100"/>
                  </a:lnTo>
                  <a:lnTo>
                    <a:pt x="12" y="100"/>
                  </a:lnTo>
                  <a:cubicBezTo>
                    <a:pt x="178" y="121"/>
                    <a:pt x="178" y="121"/>
                    <a:pt x="178" y="241"/>
                  </a:cubicBezTo>
                  <a:lnTo>
                    <a:pt x="178" y="1108"/>
                  </a:lnTo>
                  <a:lnTo>
                    <a:pt x="427" y="1108"/>
                  </a:lnTo>
                  <a:lnTo>
                    <a:pt x="427" y="0"/>
                  </a:lnTo>
                  <a:lnTo>
                    <a:pt x="41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0" name="Freeform 9">
              <a:extLst>
                <a:ext uri="{FF2B5EF4-FFF2-40B4-BE49-F238E27FC236}">
                  <a16:creationId xmlns:a16="http://schemas.microsoft.com/office/drawing/2014/main" id="{BFCB2AFF-A2AD-624A-8B85-9A1C9FB5D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6088" y="4198938"/>
              <a:ext cx="315912" cy="282575"/>
            </a:xfrm>
            <a:custGeom>
              <a:avLst/>
              <a:gdLst>
                <a:gd name="T0" fmla="*/ 643 w 876"/>
                <a:gd name="T1" fmla="*/ 4 h 785"/>
                <a:gd name="T2" fmla="*/ 353 w 876"/>
                <a:gd name="T3" fmla="*/ 170 h 785"/>
                <a:gd name="T4" fmla="*/ 353 w 876"/>
                <a:gd name="T5" fmla="*/ 0 h 785"/>
                <a:gd name="T6" fmla="*/ 336 w 876"/>
                <a:gd name="T7" fmla="*/ 4 h 785"/>
                <a:gd name="T8" fmla="*/ 0 w 876"/>
                <a:gd name="T9" fmla="*/ 58 h 785"/>
                <a:gd name="T10" fmla="*/ 0 w 876"/>
                <a:gd name="T11" fmla="*/ 116 h 785"/>
                <a:gd name="T12" fmla="*/ 17 w 876"/>
                <a:gd name="T13" fmla="*/ 116 h 785"/>
                <a:gd name="T14" fmla="*/ 145 w 876"/>
                <a:gd name="T15" fmla="*/ 240 h 785"/>
                <a:gd name="T16" fmla="*/ 145 w 876"/>
                <a:gd name="T17" fmla="*/ 784 h 785"/>
                <a:gd name="T18" fmla="*/ 353 w 876"/>
                <a:gd name="T19" fmla="*/ 784 h 785"/>
                <a:gd name="T20" fmla="*/ 353 w 876"/>
                <a:gd name="T21" fmla="*/ 386 h 785"/>
                <a:gd name="T22" fmla="*/ 560 w 876"/>
                <a:gd name="T23" fmla="*/ 141 h 785"/>
                <a:gd name="T24" fmla="*/ 664 w 876"/>
                <a:gd name="T25" fmla="*/ 361 h 785"/>
                <a:gd name="T26" fmla="*/ 664 w 876"/>
                <a:gd name="T27" fmla="*/ 784 h 785"/>
                <a:gd name="T28" fmla="*/ 871 w 876"/>
                <a:gd name="T29" fmla="*/ 784 h 785"/>
                <a:gd name="T30" fmla="*/ 871 w 876"/>
                <a:gd name="T31" fmla="*/ 240 h 785"/>
                <a:gd name="T32" fmla="*/ 643 w 876"/>
                <a:gd name="T33" fmla="*/ 4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6" h="785">
                  <a:moveTo>
                    <a:pt x="643" y="4"/>
                  </a:moveTo>
                  <a:cubicBezTo>
                    <a:pt x="490" y="4"/>
                    <a:pt x="398" y="108"/>
                    <a:pt x="353" y="170"/>
                  </a:cubicBezTo>
                  <a:cubicBezTo>
                    <a:pt x="353" y="112"/>
                    <a:pt x="353" y="0"/>
                    <a:pt x="353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7" y="116"/>
                  </a:lnTo>
                  <a:cubicBezTo>
                    <a:pt x="124" y="120"/>
                    <a:pt x="145" y="141"/>
                    <a:pt x="145" y="240"/>
                  </a:cubicBezTo>
                  <a:lnTo>
                    <a:pt x="145" y="784"/>
                  </a:lnTo>
                  <a:lnTo>
                    <a:pt x="353" y="784"/>
                  </a:lnTo>
                  <a:lnTo>
                    <a:pt x="353" y="386"/>
                  </a:lnTo>
                  <a:cubicBezTo>
                    <a:pt x="353" y="278"/>
                    <a:pt x="452" y="141"/>
                    <a:pt x="560" y="141"/>
                  </a:cubicBezTo>
                  <a:cubicBezTo>
                    <a:pt x="660" y="141"/>
                    <a:pt x="664" y="224"/>
                    <a:pt x="664" y="361"/>
                  </a:cubicBezTo>
                  <a:lnTo>
                    <a:pt x="664" y="784"/>
                  </a:lnTo>
                  <a:lnTo>
                    <a:pt x="871" y="784"/>
                  </a:lnTo>
                  <a:lnTo>
                    <a:pt x="871" y="240"/>
                  </a:lnTo>
                  <a:cubicBezTo>
                    <a:pt x="875" y="87"/>
                    <a:pt x="792" y="4"/>
                    <a:pt x="643" y="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01095FC3-BDC5-A549-A563-41D39503D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6138" y="4200525"/>
              <a:ext cx="212725" cy="288925"/>
            </a:xfrm>
            <a:custGeom>
              <a:avLst/>
              <a:gdLst>
                <a:gd name="T0" fmla="*/ 348 w 590"/>
                <a:gd name="T1" fmla="*/ 303 h 802"/>
                <a:gd name="T2" fmla="*/ 195 w 590"/>
                <a:gd name="T3" fmla="*/ 170 h 802"/>
                <a:gd name="T4" fmla="*/ 307 w 590"/>
                <a:gd name="T5" fmla="*/ 100 h 802"/>
                <a:gd name="T6" fmla="*/ 502 w 590"/>
                <a:gd name="T7" fmla="*/ 166 h 802"/>
                <a:gd name="T8" fmla="*/ 535 w 590"/>
                <a:gd name="T9" fmla="*/ 187 h 802"/>
                <a:gd name="T10" fmla="*/ 535 w 590"/>
                <a:gd name="T11" fmla="*/ 162 h 802"/>
                <a:gd name="T12" fmla="*/ 535 w 590"/>
                <a:gd name="T13" fmla="*/ 33 h 802"/>
                <a:gd name="T14" fmla="*/ 506 w 590"/>
                <a:gd name="T15" fmla="*/ 25 h 802"/>
                <a:gd name="T16" fmla="*/ 315 w 590"/>
                <a:gd name="T17" fmla="*/ 0 h 802"/>
                <a:gd name="T18" fmla="*/ 0 w 590"/>
                <a:gd name="T19" fmla="*/ 224 h 802"/>
                <a:gd name="T20" fmla="*/ 228 w 590"/>
                <a:gd name="T21" fmla="*/ 465 h 802"/>
                <a:gd name="T22" fmla="*/ 390 w 590"/>
                <a:gd name="T23" fmla="*/ 606 h 802"/>
                <a:gd name="T24" fmla="*/ 249 w 590"/>
                <a:gd name="T25" fmla="*/ 697 h 802"/>
                <a:gd name="T26" fmla="*/ 20 w 590"/>
                <a:gd name="T27" fmla="*/ 618 h 802"/>
                <a:gd name="T28" fmla="*/ 0 w 590"/>
                <a:gd name="T29" fmla="*/ 606 h 802"/>
                <a:gd name="T30" fmla="*/ 0 w 590"/>
                <a:gd name="T31" fmla="*/ 767 h 802"/>
                <a:gd name="T32" fmla="*/ 16 w 590"/>
                <a:gd name="T33" fmla="*/ 771 h 802"/>
                <a:gd name="T34" fmla="*/ 244 w 590"/>
                <a:gd name="T35" fmla="*/ 801 h 802"/>
                <a:gd name="T36" fmla="*/ 580 w 590"/>
                <a:gd name="T37" fmla="*/ 568 h 802"/>
                <a:gd name="T38" fmla="*/ 348 w 590"/>
                <a:gd name="T39" fmla="*/ 303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90" h="802">
                  <a:moveTo>
                    <a:pt x="348" y="303"/>
                  </a:moveTo>
                  <a:cubicBezTo>
                    <a:pt x="265" y="261"/>
                    <a:pt x="195" y="228"/>
                    <a:pt x="195" y="170"/>
                  </a:cubicBezTo>
                  <a:cubicBezTo>
                    <a:pt x="195" y="104"/>
                    <a:pt x="274" y="100"/>
                    <a:pt x="307" y="100"/>
                  </a:cubicBezTo>
                  <a:cubicBezTo>
                    <a:pt x="394" y="100"/>
                    <a:pt x="468" y="145"/>
                    <a:pt x="502" y="166"/>
                  </a:cubicBezTo>
                  <a:lnTo>
                    <a:pt x="535" y="187"/>
                  </a:lnTo>
                  <a:lnTo>
                    <a:pt x="535" y="162"/>
                  </a:lnTo>
                  <a:lnTo>
                    <a:pt x="535" y="33"/>
                  </a:lnTo>
                  <a:lnTo>
                    <a:pt x="506" y="25"/>
                  </a:lnTo>
                  <a:cubicBezTo>
                    <a:pt x="468" y="17"/>
                    <a:pt x="398" y="0"/>
                    <a:pt x="315" y="0"/>
                  </a:cubicBezTo>
                  <a:cubicBezTo>
                    <a:pt x="120" y="0"/>
                    <a:pt x="0" y="83"/>
                    <a:pt x="0" y="224"/>
                  </a:cubicBezTo>
                  <a:cubicBezTo>
                    <a:pt x="0" y="353"/>
                    <a:pt x="124" y="411"/>
                    <a:pt x="228" y="465"/>
                  </a:cubicBezTo>
                  <a:cubicBezTo>
                    <a:pt x="311" y="506"/>
                    <a:pt x="390" y="543"/>
                    <a:pt x="390" y="606"/>
                  </a:cubicBezTo>
                  <a:cubicBezTo>
                    <a:pt x="390" y="664"/>
                    <a:pt x="340" y="697"/>
                    <a:pt x="249" y="697"/>
                  </a:cubicBezTo>
                  <a:cubicBezTo>
                    <a:pt x="149" y="697"/>
                    <a:pt x="70" y="647"/>
                    <a:pt x="20" y="618"/>
                  </a:cubicBezTo>
                  <a:lnTo>
                    <a:pt x="0" y="606"/>
                  </a:lnTo>
                  <a:lnTo>
                    <a:pt x="0" y="767"/>
                  </a:lnTo>
                  <a:lnTo>
                    <a:pt x="16" y="771"/>
                  </a:lnTo>
                  <a:cubicBezTo>
                    <a:pt x="58" y="780"/>
                    <a:pt x="137" y="801"/>
                    <a:pt x="244" y="801"/>
                  </a:cubicBezTo>
                  <a:cubicBezTo>
                    <a:pt x="456" y="801"/>
                    <a:pt x="580" y="713"/>
                    <a:pt x="580" y="568"/>
                  </a:cubicBezTo>
                  <a:cubicBezTo>
                    <a:pt x="589" y="419"/>
                    <a:pt x="460" y="357"/>
                    <a:pt x="348" y="30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67332802-95F1-BD4E-A57B-E2DBDF38E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5375" y="4198938"/>
              <a:ext cx="325438" cy="396875"/>
            </a:xfrm>
            <a:custGeom>
              <a:avLst/>
              <a:gdLst>
                <a:gd name="T0" fmla="*/ 577 w 906"/>
                <a:gd name="T1" fmla="*/ 4 h 1104"/>
                <a:gd name="T2" fmla="*/ 357 w 906"/>
                <a:gd name="T3" fmla="*/ 112 h 1104"/>
                <a:gd name="T4" fmla="*/ 357 w 906"/>
                <a:gd name="T5" fmla="*/ 0 h 1104"/>
                <a:gd name="T6" fmla="*/ 336 w 906"/>
                <a:gd name="T7" fmla="*/ 4 h 1104"/>
                <a:gd name="T8" fmla="*/ 0 w 906"/>
                <a:gd name="T9" fmla="*/ 58 h 1104"/>
                <a:gd name="T10" fmla="*/ 0 w 906"/>
                <a:gd name="T11" fmla="*/ 116 h 1104"/>
                <a:gd name="T12" fmla="*/ 13 w 906"/>
                <a:gd name="T13" fmla="*/ 116 h 1104"/>
                <a:gd name="T14" fmla="*/ 137 w 906"/>
                <a:gd name="T15" fmla="*/ 240 h 1104"/>
                <a:gd name="T16" fmla="*/ 137 w 906"/>
                <a:gd name="T17" fmla="*/ 1103 h 1104"/>
                <a:gd name="T18" fmla="*/ 345 w 906"/>
                <a:gd name="T19" fmla="*/ 1103 h 1104"/>
                <a:gd name="T20" fmla="*/ 345 w 906"/>
                <a:gd name="T21" fmla="*/ 709 h 1104"/>
                <a:gd name="T22" fmla="*/ 560 w 906"/>
                <a:gd name="T23" fmla="*/ 800 h 1104"/>
                <a:gd name="T24" fmla="*/ 896 w 906"/>
                <a:gd name="T25" fmla="*/ 390 h 1104"/>
                <a:gd name="T26" fmla="*/ 577 w 906"/>
                <a:gd name="T27" fmla="*/ 4 h 1104"/>
                <a:gd name="T28" fmla="*/ 515 w 906"/>
                <a:gd name="T29" fmla="*/ 120 h 1104"/>
                <a:gd name="T30" fmla="*/ 672 w 906"/>
                <a:gd name="T31" fmla="*/ 394 h 1104"/>
                <a:gd name="T32" fmla="*/ 515 w 906"/>
                <a:gd name="T33" fmla="*/ 688 h 1104"/>
                <a:gd name="T34" fmla="*/ 349 w 906"/>
                <a:gd name="T35" fmla="*/ 456 h 1104"/>
                <a:gd name="T36" fmla="*/ 349 w 906"/>
                <a:gd name="T37" fmla="*/ 390 h 1104"/>
                <a:gd name="T38" fmla="*/ 515 w 906"/>
                <a:gd name="T39" fmla="*/ 120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6" h="1104">
                  <a:moveTo>
                    <a:pt x="577" y="4"/>
                  </a:moveTo>
                  <a:cubicBezTo>
                    <a:pt x="498" y="4"/>
                    <a:pt x="424" y="41"/>
                    <a:pt x="357" y="112"/>
                  </a:cubicBezTo>
                  <a:cubicBezTo>
                    <a:pt x="357" y="75"/>
                    <a:pt x="357" y="0"/>
                    <a:pt x="357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3" y="116"/>
                  </a:lnTo>
                  <a:cubicBezTo>
                    <a:pt x="117" y="120"/>
                    <a:pt x="137" y="141"/>
                    <a:pt x="137" y="240"/>
                  </a:cubicBezTo>
                  <a:lnTo>
                    <a:pt x="137" y="1103"/>
                  </a:lnTo>
                  <a:lnTo>
                    <a:pt x="345" y="1103"/>
                  </a:lnTo>
                  <a:cubicBezTo>
                    <a:pt x="345" y="1103"/>
                    <a:pt x="345" y="775"/>
                    <a:pt x="345" y="709"/>
                  </a:cubicBezTo>
                  <a:cubicBezTo>
                    <a:pt x="382" y="755"/>
                    <a:pt x="444" y="800"/>
                    <a:pt x="560" y="800"/>
                  </a:cubicBezTo>
                  <a:cubicBezTo>
                    <a:pt x="780" y="800"/>
                    <a:pt x="896" y="659"/>
                    <a:pt x="896" y="390"/>
                  </a:cubicBezTo>
                  <a:cubicBezTo>
                    <a:pt x="905" y="145"/>
                    <a:pt x="784" y="4"/>
                    <a:pt x="577" y="4"/>
                  </a:cubicBezTo>
                  <a:close/>
                  <a:moveTo>
                    <a:pt x="515" y="120"/>
                  </a:moveTo>
                  <a:cubicBezTo>
                    <a:pt x="656" y="120"/>
                    <a:pt x="672" y="274"/>
                    <a:pt x="672" y="394"/>
                  </a:cubicBezTo>
                  <a:cubicBezTo>
                    <a:pt x="672" y="593"/>
                    <a:pt x="623" y="688"/>
                    <a:pt x="515" y="688"/>
                  </a:cubicBezTo>
                  <a:cubicBezTo>
                    <a:pt x="378" y="688"/>
                    <a:pt x="349" y="560"/>
                    <a:pt x="349" y="456"/>
                  </a:cubicBezTo>
                  <a:lnTo>
                    <a:pt x="349" y="390"/>
                  </a:lnTo>
                  <a:cubicBezTo>
                    <a:pt x="353" y="307"/>
                    <a:pt x="370" y="120"/>
                    <a:pt x="515" y="12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1620EBC1-91A3-0747-8FF2-60CECD898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3200" y="4198938"/>
              <a:ext cx="123825" cy="282575"/>
            </a:xfrm>
            <a:custGeom>
              <a:avLst/>
              <a:gdLst>
                <a:gd name="T0" fmla="*/ 0 w 345"/>
                <a:gd name="T1" fmla="*/ 58 h 785"/>
                <a:gd name="T2" fmla="*/ 0 w 345"/>
                <a:gd name="T3" fmla="*/ 116 h 785"/>
                <a:gd name="T4" fmla="*/ 12 w 345"/>
                <a:gd name="T5" fmla="*/ 116 h 785"/>
                <a:gd name="T6" fmla="*/ 137 w 345"/>
                <a:gd name="T7" fmla="*/ 240 h 785"/>
                <a:gd name="T8" fmla="*/ 137 w 345"/>
                <a:gd name="T9" fmla="*/ 784 h 785"/>
                <a:gd name="T10" fmla="*/ 344 w 345"/>
                <a:gd name="T11" fmla="*/ 784 h 785"/>
                <a:gd name="T12" fmla="*/ 344 w 345"/>
                <a:gd name="T13" fmla="*/ 0 h 785"/>
                <a:gd name="T14" fmla="*/ 328 w 345"/>
                <a:gd name="T15" fmla="*/ 4 h 785"/>
                <a:gd name="T16" fmla="*/ 0 w 345"/>
                <a:gd name="T17" fmla="*/ 58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785">
                  <a:moveTo>
                    <a:pt x="0" y="58"/>
                  </a:moveTo>
                  <a:lnTo>
                    <a:pt x="0" y="116"/>
                  </a:lnTo>
                  <a:lnTo>
                    <a:pt x="12" y="116"/>
                  </a:lnTo>
                  <a:cubicBezTo>
                    <a:pt x="116" y="120"/>
                    <a:pt x="137" y="141"/>
                    <a:pt x="137" y="240"/>
                  </a:cubicBezTo>
                  <a:lnTo>
                    <a:pt x="137" y="784"/>
                  </a:lnTo>
                  <a:lnTo>
                    <a:pt x="344" y="784"/>
                  </a:lnTo>
                  <a:lnTo>
                    <a:pt x="344" y="0"/>
                  </a:lnTo>
                  <a:lnTo>
                    <a:pt x="328" y="4"/>
                  </a:lnTo>
                  <a:lnTo>
                    <a:pt x="0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9AE043B0-CB1B-9E46-BB0B-62488F1C0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063" y="4084638"/>
              <a:ext cx="93662" cy="82550"/>
            </a:xfrm>
            <a:custGeom>
              <a:avLst/>
              <a:gdLst>
                <a:gd name="T0" fmla="*/ 129 w 262"/>
                <a:gd name="T1" fmla="*/ 228 h 229"/>
                <a:gd name="T2" fmla="*/ 261 w 262"/>
                <a:gd name="T3" fmla="*/ 112 h 229"/>
                <a:gd name="T4" fmla="*/ 133 w 262"/>
                <a:gd name="T5" fmla="*/ 0 h 229"/>
                <a:gd name="T6" fmla="*/ 4 w 262"/>
                <a:gd name="T7" fmla="*/ 112 h 229"/>
                <a:gd name="T8" fmla="*/ 129 w 262"/>
                <a:gd name="T9" fmla="*/ 22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229">
                  <a:moveTo>
                    <a:pt x="129" y="228"/>
                  </a:moveTo>
                  <a:cubicBezTo>
                    <a:pt x="199" y="228"/>
                    <a:pt x="261" y="178"/>
                    <a:pt x="261" y="112"/>
                  </a:cubicBezTo>
                  <a:cubicBezTo>
                    <a:pt x="261" y="49"/>
                    <a:pt x="203" y="0"/>
                    <a:pt x="133" y="0"/>
                  </a:cubicBezTo>
                  <a:cubicBezTo>
                    <a:pt x="62" y="0"/>
                    <a:pt x="4" y="49"/>
                    <a:pt x="4" y="112"/>
                  </a:cubicBezTo>
                  <a:cubicBezTo>
                    <a:pt x="0" y="178"/>
                    <a:pt x="58" y="228"/>
                    <a:pt x="129" y="22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BC547CDB-3E2C-4B44-A4C8-090E4FE2F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638" y="4200525"/>
              <a:ext cx="244475" cy="280988"/>
            </a:xfrm>
            <a:custGeom>
              <a:avLst/>
              <a:gdLst>
                <a:gd name="T0" fmla="*/ 676 w 677"/>
                <a:gd name="T1" fmla="*/ 174 h 781"/>
                <a:gd name="T2" fmla="*/ 676 w 677"/>
                <a:gd name="T3" fmla="*/ 12 h 781"/>
                <a:gd name="T4" fmla="*/ 663 w 677"/>
                <a:gd name="T5" fmla="*/ 12 h 781"/>
                <a:gd name="T6" fmla="*/ 564 w 677"/>
                <a:gd name="T7" fmla="*/ 4 h 781"/>
                <a:gd name="T8" fmla="*/ 348 w 677"/>
                <a:gd name="T9" fmla="*/ 158 h 781"/>
                <a:gd name="T10" fmla="*/ 348 w 677"/>
                <a:gd name="T11" fmla="*/ 0 h 781"/>
                <a:gd name="T12" fmla="*/ 331 w 677"/>
                <a:gd name="T13" fmla="*/ 0 h 781"/>
                <a:gd name="T14" fmla="*/ 0 w 677"/>
                <a:gd name="T15" fmla="*/ 54 h 781"/>
                <a:gd name="T16" fmla="*/ 0 w 677"/>
                <a:gd name="T17" fmla="*/ 112 h 781"/>
                <a:gd name="T18" fmla="*/ 12 w 677"/>
                <a:gd name="T19" fmla="*/ 112 h 781"/>
                <a:gd name="T20" fmla="*/ 141 w 677"/>
                <a:gd name="T21" fmla="*/ 236 h 781"/>
                <a:gd name="T22" fmla="*/ 141 w 677"/>
                <a:gd name="T23" fmla="*/ 780 h 781"/>
                <a:gd name="T24" fmla="*/ 348 w 677"/>
                <a:gd name="T25" fmla="*/ 780 h 781"/>
                <a:gd name="T26" fmla="*/ 348 w 677"/>
                <a:gd name="T27" fmla="*/ 390 h 781"/>
                <a:gd name="T28" fmla="*/ 568 w 677"/>
                <a:gd name="T29" fmla="*/ 170 h 781"/>
                <a:gd name="T30" fmla="*/ 643 w 677"/>
                <a:gd name="T31" fmla="*/ 183 h 781"/>
                <a:gd name="T32" fmla="*/ 676 w 677"/>
                <a:gd name="T33" fmla="*/ 191 h 781"/>
                <a:gd name="T34" fmla="*/ 676 w 677"/>
                <a:gd name="T35" fmla="*/ 174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7" h="781">
                  <a:moveTo>
                    <a:pt x="676" y="174"/>
                  </a:moveTo>
                  <a:lnTo>
                    <a:pt x="676" y="12"/>
                  </a:lnTo>
                  <a:lnTo>
                    <a:pt x="663" y="12"/>
                  </a:lnTo>
                  <a:cubicBezTo>
                    <a:pt x="630" y="8"/>
                    <a:pt x="593" y="4"/>
                    <a:pt x="564" y="4"/>
                  </a:cubicBezTo>
                  <a:cubicBezTo>
                    <a:pt x="443" y="4"/>
                    <a:pt x="381" y="91"/>
                    <a:pt x="348" y="158"/>
                  </a:cubicBezTo>
                  <a:cubicBezTo>
                    <a:pt x="348" y="95"/>
                    <a:pt x="348" y="0"/>
                    <a:pt x="348" y="0"/>
                  </a:cubicBezTo>
                  <a:lnTo>
                    <a:pt x="331" y="0"/>
                  </a:lnTo>
                  <a:lnTo>
                    <a:pt x="0" y="54"/>
                  </a:lnTo>
                  <a:lnTo>
                    <a:pt x="0" y="112"/>
                  </a:lnTo>
                  <a:lnTo>
                    <a:pt x="12" y="112"/>
                  </a:lnTo>
                  <a:cubicBezTo>
                    <a:pt x="116" y="116"/>
                    <a:pt x="141" y="137"/>
                    <a:pt x="141" y="236"/>
                  </a:cubicBezTo>
                  <a:lnTo>
                    <a:pt x="141" y="780"/>
                  </a:lnTo>
                  <a:lnTo>
                    <a:pt x="348" y="780"/>
                  </a:lnTo>
                  <a:lnTo>
                    <a:pt x="348" y="390"/>
                  </a:lnTo>
                  <a:cubicBezTo>
                    <a:pt x="348" y="324"/>
                    <a:pt x="369" y="170"/>
                    <a:pt x="568" y="170"/>
                  </a:cubicBezTo>
                  <a:cubicBezTo>
                    <a:pt x="593" y="170"/>
                    <a:pt x="618" y="178"/>
                    <a:pt x="643" y="183"/>
                  </a:cubicBezTo>
                  <a:lnTo>
                    <a:pt x="676" y="191"/>
                  </a:lnTo>
                  <a:lnTo>
                    <a:pt x="676" y="1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75E6D7FF-FE3E-1940-9EDE-F48BB8E26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275" y="4200525"/>
              <a:ext cx="266700" cy="287338"/>
            </a:xfrm>
            <a:custGeom>
              <a:avLst/>
              <a:gdLst>
                <a:gd name="T0" fmla="*/ 738 w 743"/>
                <a:gd name="T1" fmla="*/ 315 h 797"/>
                <a:gd name="T2" fmla="*/ 390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738 w 743"/>
                <a:gd name="T25" fmla="*/ 315 h 797"/>
                <a:gd name="T26" fmla="*/ 386 w 743"/>
                <a:gd name="T27" fmla="*/ 83 h 797"/>
                <a:gd name="T28" fmla="*/ 531 w 743"/>
                <a:gd name="T29" fmla="*/ 236 h 797"/>
                <a:gd name="T30" fmla="*/ 228 w 743"/>
                <a:gd name="T31" fmla="*/ 236 h 797"/>
                <a:gd name="T32" fmla="*/ 386 w 743"/>
                <a:gd name="T33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3" h="797">
                  <a:moveTo>
                    <a:pt x="738" y="315"/>
                  </a:moveTo>
                  <a:cubicBezTo>
                    <a:pt x="738" y="104"/>
                    <a:pt x="622" y="0"/>
                    <a:pt x="390" y="0"/>
                  </a:cubicBezTo>
                  <a:cubicBezTo>
                    <a:pt x="128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lnTo>
                    <a:pt x="738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2" y="183"/>
                    <a:pt x="269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722805C6-4484-1C44-87E2-ECE83F45E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0175" y="4071938"/>
              <a:ext cx="314325" cy="409575"/>
            </a:xfrm>
            <a:custGeom>
              <a:avLst/>
              <a:gdLst>
                <a:gd name="T0" fmla="*/ 634 w 872"/>
                <a:gd name="T1" fmla="*/ 357 h 1138"/>
                <a:gd name="T2" fmla="*/ 348 w 872"/>
                <a:gd name="T3" fmla="*/ 523 h 1138"/>
                <a:gd name="T4" fmla="*/ 348 w 872"/>
                <a:gd name="T5" fmla="*/ 0 h 1138"/>
                <a:gd name="T6" fmla="*/ 332 w 872"/>
                <a:gd name="T7" fmla="*/ 4 h 1138"/>
                <a:gd name="T8" fmla="*/ 0 w 872"/>
                <a:gd name="T9" fmla="*/ 46 h 1138"/>
                <a:gd name="T10" fmla="*/ 0 w 872"/>
                <a:gd name="T11" fmla="*/ 104 h 1138"/>
                <a:gd name="T12" fmla="*/ 16 w 872"/>
                <a:gd name="T13" fmla="*/ 104 h 1138"/>
                <a:gd name="T14" fmla="*/ 141 w 872"/>
                <a:gd name="T15" fmla="*/ 233 h 1138"/>
                <a:gd name="T16" fmla="*/ 141 w 872"/>
                <a:gd name="T17" fmla="*/ 1137 h 1138"/>
                <a:gd name="T18" fmla="*/ 348 w 872"/>
                <a:gd name="T19" fmla="*/ 1137 h 1138"/>
                <a:gd name="T20" fmla="*/ 348 w 872"/>
                <a:gd name="T21" fmla="*/ 747 h 1138"/>
                <a:gd name="T22" fmla="*/ 547 w 872"/>
                <a:gd name="T23" fmla="*/ 494 h 1138"/>
                <a:gd name="T24" fmla="*/ 663 w 872"/>
                <a:gd name="T25" fmla="*/ 660 h 1138"/>
                <a:gd name="T26" fmla="*/ 663 w 872"/>
                <a:gd name="T27" fmla="*/ 1137 h 1138"/>
                <a:gd name="T28" fmla="*/ 871 w 872"/>
                <a:gd name="T29" fmla="*/ 1137 h 1138"/>
                <a:gd name="T30" fmla="*/ 871 w 872"/>
                <a:gd name="T31" fmla="*/ 635 h 1138"/>
                <a:gd name="T32" fmla="*/ 634 w 872"/>
                <a:gd name="T33" fmla="*/ 357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2" h="1138">
                  <a:moveTo>
                    <a:pt x="634" y="357"/>
                  </a:moveTo>
                  <a:cubicBezTo>
                    <a:pt x="481" y="357"/>
                    <a:pt x="394" y="452"/>
                    <a:pt x="348" y="523"/>
                  </a:cubicBezTo>
                  <a:cubicBezTo>
                    <a:pt x="348" y="440"/>
                    <a:pt x="348" y="0"/>
                    <a:pt x="348" y="0"/>
                  </a:cubicBezTo>
                  <a:lnTo>
                    <a:pt x="332" y="4"/>
                  </a:lnTo>
                  <a:lnTo>
                    <a:pt x="0" y="46"/>
                  </a:lnTo>
                  <a:lnTo>
                    <a:pt x="0" y="104"/>
                  </a:lnTo>
                  <a:lnTo>
                    <a:pt x="16" y="104"/>
                  </a:lnTo>
                  <a:cubicBezTo>
                    <a:pt x="120" y="108"/>
                    <a:pt x="141" y="133"/>
                    <a:pt x="141" y="233"/>
                  </a:cubicBezTo>
                  <a:lnTo>
                    <a:pt x="141" y="1137"/>
                  </a:lnTo>
                  <a:lnTo>
                    <a:pt x="348" y="1137"/>
                  </a:lnTo>
                  <a:lnTo>
                    <a:pt x="348" y="747"/>
                  </a:lnTo>
                  <a:cubicBezTo>
                    <a:pt x="348" y="606"/>
                    <a:pt x="456" y="494"/>
                    <a:pt x="547" y="494"/>
                  </a:cubicBezTo>
                  <a:cubicBezTo>
                    <a:pt x="663" y="494"/>
                    <a:pt x="663" y="581"/>
                    <a:pt x="663" y="660"/>
                  </a:cubicBezTo>
                  <a:lnTo>
                    <a:pt x="663" y="1137"/>
                  </a:lnTo>
                  <a:lnTo>
                    <a:pt x="871" y="1137"/>
                  </a:lnTo>
                  <a:lnTo>
                    <a:pt x="871" y="635"/>
                  </a:lnTo>
                  <a:cubicBezTo>
                    <a:pt x="871" y="552"/>
                    <a:pt x="871" y="357"/>
                    <a:pt x="634" y="35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8" name="Freeform 17">
              <a:extLst>
                <a:ext uri="{FF2B5EF4-FFF2-40B4-BE49-F238E27FC236}">
                  <a16:creationId xmlns:a16="http://schemas.microsoft.com/office/drawing/2014/main" id="{C77A8482-89B5-A34E-AA34-7608500CD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200525"/>
              <a:ext cx="266700" cy="287338"/>
            </a:xfrm>
            <a:custGeom>
              <a:avLst/>
              <a:gdLst>
                <a:gd name="T0" fmla="*/ 742 w 743"/>
                <a:gd name="T1" fmla="*/ 315 h 797"/>
                <a:gd name="T2" fmla="*/ 394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386 w 743"/>
                <a:gd name="T25" fmla="*/ 83 h 797"/>
                <a:gd name="T26" fmla="*/ 531 w 743"/>
                <a:gd name="T27" fmla="*/ 236 h 797"/>
                <a:gd name="T28" fmla="*/ 228 w 743"/>
                <a:gd name="T29" fmla="*/ 236 h 797"/>
                <a:gd name="T30" fmla="*/ 386 w 743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3" h="797">
                  <a:moveTo>
                    <a:pt x="742" y="315"/>
                  </a:moveTo>
                  <a:cubicBezTo>
                    <a:pt x="742" y="104"/>
                    <a:pt x="626" y="0"/>
                    <a:pt x="394" y="0"/>
                  </a:cubicBezTo>
                  <a:cubicBezTo>
                    <a:pt x="133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6" y="183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A5C8F1E5-0B3B-3D41-AA0C-BEDAF6EAB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4113" y="4121150"/>
              <a:ext cx="212725" cy="366713"/>
            </a:xfrm>
            <a:custGeom>
              <a:avLst/>
              <a:gdLst>
                <a:gd name="T0" fmla="*/ 141 w 589"/>
                <a:gd name="T1" fmla="*/ 237 h 1017"/>
                <a:gd name="T2" fmla="*/ 0 w 589"/>
                <a:gd name="T3" fmla="*/ 237 h 1017"/>
                <a:gd name="T4" fmla="*/ 0 w 589"/>
                <a:gd name="T5" fmla="*/ 328 h 1017"/>
                <a:gd name="T6" fmla="*/ 141 w 589"/>
                <a:gd name="T7" fmla="*/ 328 h 1017"/>
                <a:gd name="T8" fmla="*/ 141 w 589"/>
                <a:gd name="T9" fmla="*/ 797 h 1017"/>
                <a:gd name="T10" fmla="*/ 427 w 589"/>
                <a:gd name="T11" fmla="*/ 1016 h 1017"/>
                <a:gd name="T12" fmla="*/ 551 w 589"/>
                <a:gd name="T13" fmla="*/ 1004 h 1017"/>
                <a:gd name="T14" fmla="*/ 564 w 589"/>
                <a:gd name="T15" fmla="*/ 1004 h 1017"/>
                <a:gd name="T16" fmla="*/ 564 w 589"/>
                <a:gd name="T17" fmla="*/ 909 h 1017"/>
                <a:gd name="T18" fmla="*/ 547 w 589"/>
                <a:gd name="T19" fmla="*/ 913 h 1017"/>
                <a:gd name="T20" fmla="*/ 485 w 589"/>
                <a:gd name="T21" fmla="*/ 917 h 1017"/>
                <a:gd name="T22" fmla="*/ 352 w 589"/>
                <a:gd name="T23" fmla="*/ 772 h 1017"/>
                <a:gd name="T24" fmla="*/ 352 w 589"/>
                <a:gd name="T25" fmla="*/ 328 h 1017"/>
                <a:gd name="T26" fmla="*/ 588 w 589"/>
                <a:gd name="T27" fmla="*/ 328 h 1017"/>
                <a:gd name="T28" fmla="*/ 588 w 589"/>
                <a:gd name="T29" fmla="*/ 237 h 1017"/>
                <a:gd name="T30" fmla="*/ 352 w 589"/>
                <a:gd name="T31" fmla="*/ 237 h 1017"/>
                <a:gd name="T32" fmla="*/ 352 w 589"/>
                <a:gd name="T33" fmla="*/ 0 h 1017"/>
                <a:gd name="T34" fmla="*/ 141 w 589"/>
                <a:gd name="T35" fmla="*/ 0 h 1017"/>
                <a:gd name="T36" fmla="*/ 141 w 589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9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70" y="1016"/>
                    <a:pt x="427" y="1016"/>
                  </a:cubicBezTo>
                  <a:cubicBezTo>
                    <a:pt x="464" y="1016"/>
                    <a:pt x="505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0" y="917"/>
                    <a:pt x="510" y="917"/>
                    <a:pt x="485" y="917"/>
                  </a:cubicBezTo>
                  <a:cubicBezTo>
                    <a:pt x="360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8" y="328"/>
                  </a:lnTo>
                  <a:lnTo>
                    <a:pt x="588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3" name="Freeform 19">
              <a:extLst>
                <a:ext uri="{FF2B5EF4-FFF2-40B4-BE49-F238E27FC236}">
                  <a16:creationId xmlns:a16="http://schemas.microsoft.com/office/drawing/2014/main" id="{384F3AF3-9A9D-6749-BA1F-3C4CDBAF59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9963" y="4087813"/>
              <a:ext cx="450850" cy="395287"/>
            </a:xfrm>
            <a:custGeom>
              <a:avLst/>
              <a:gdLst>
                <a:gd name="T0" fmla="*/ 1245 w 1254"/>
                <a:gd name="T1" fmla="*/ 0 h 1096"/>
                <a:gd name="T2" fmla="*/ 1033 w 1254"/>
                <a:gd name="T3" fmla="*/ 0 h 1096"/>
                <a:gd name="T4" fmla="*/ 1033 w 1254"/>
                <a:gd name="T5" fmla="*/ 829 h 1096"/>
                <a:gd name="T6" fmla="*/ 485 w 1254"/>
                <a:gd name="T7" fmla="*/ 0 h 1096"/>
                <a:gd name="T8" fmla="*/ 0 w 1254"/>
                <a:gd name="T9" fmla="*/ 0 h 1096"/>
                <a:gd name="T10" fmla="*/ 0 w 1254"/>
                <a:gd name="T11" fmla="*/ 62 h 1096"/>
                <a:gd name="T12" fmla="*/ 42 w 1254"/>
                <a:gd name="T13" fmla="*/ 70 h 1096"/>
                <a:gd name="T14" fmla="*/ 178 w 1254"/>
                <a:gd name="T15" fmla="*/ 220 h 1096"/>
                <a:gd name="T16" fmla="*/ 178 w 1254"/>
                <a:gd name="T17" fmla="*/ 1095 h 1096"/>
                <a:gd name="T18" fmla="*/ 403 w 1254"/>
                <a:gd name="T19" fmla="*/ 1095 h 1096"/>
                <a:gd name="T20" fmla="*/ 403 w 1254"/>
                <a:gd name="T21" fmla="*/ 228 h 1096"/>
                <a:gd name="T22" fmla="*/ 975 w 1254"/>
                <a:gd name="T23" fmla="*/ 1095 h 1096"/>
                <a:gd name="T24" fmla="*/ 1253 w 1254"/>
                <a:gd name="T25" fmla="*/ 1095 h 1096"/>
                <a:gd name="T26" fmla="*/ 1253 w 1254"/>
                <a:gd name="T27" fmla="*/ 0 h 1096"/>
                <a:gd name="T28" fmla="*/ 1245 w 1254"/>
                <a:gd name="T29" fmla="*/ 0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4" h="1096">
                  <a:moveTo>
                    <a:pt x="1245" y="0"/>
                  </a:moveTo>
                  <a:lnTo>
                    <a:pt x="1033" y="0"/>
                  </a:lnTo>
                  <a:cubicBezTo>
                    <a:pt x="1033" y="0"/>
                    <a:pt x="1033" y="751"/>
                    <a:pt x="1033" y="829"/>
                  </a:cubicBezTo>
                  <a:cubicBezTo>
                    <a:pt x="992" y="763"/>
                    <a:pt x="485" y="0"/>
                    <a:pt x="485" y="0"/>
                  </a:cubicBezTo>
                  <a:lnTo>
                    <a:pt x="0" y="0"/>
                  </a:lnTo>
                  <a:lnTo>
                    <a:pt x="0" y="62"/>
                  </a:lnTo>
                  <a:lnTo>
                    <a:pt x="42" y="70"/>
                  </a:lnTo>
                  <a:cubicBezTo>
                    <a:pt x="170" y="91"/>
                    <a:pt x="178" y="95"/>
                    <a:pt x="178" y="220"/>
                  </a:cubicBezTo>
                  <a:lnTo>
                    <a:pt x="178" y="1095"/>
                  </a:lnTo>
                  <a:lnTo>
                    <a:pt x="403" y="1095"/>
                  </a:lnTo>
                  <a:cubicBezTo>
                    <a:pt x="403" y="1095"/>
                    <a:pt x="403" y="307"/>
                    <a:pt x="403" y="228"/>
                  </a:cubicBezTo>
                  <a:cubicBezTo>
                    <a:pt x="448" y="294"/>
                    <a:pt x="975" y="1095"/>
                    <a:pt x="975" y="1095"/>
                  </a:cubicBezTo>
                  <a:lnTo>
                    <a:pt x="1253" y="1095"/>
                  </a:lnTo>
                  <a:lnTo>
                    <a:pt x="1253" y="0"/>
                  </a:lnTo>
                  <a:lnTo>
                    <a:pt x="124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4" name="Freeform 20">
              <a:extLst>
                <a:ext uri="{FF2B5EF4-FFF2-40B4-BE49-F238E27FC236}">
                  <a16:creationId xmlns:a16="http://schemas.microsoft.com/office/drawing/2014/main" id="{F99D0FF1-431B-6C43-A98F-D450EE81D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3838" y="4200525"/>
              <a:ext cx="266700" cy="287338"/>
            </a:xfrm>
            <a:custGeom>
              <a:avLst/>
              <a:gdLst>
                <a:gd name="T0" fmla="*/ 390 w 740"/>
                <a:gd name="T1" fmla="*/ 0 h 797"/>
                <a:gd name="T2" fmla="*/ 0 w 740"/>
                <a:gd name="T3" fmla="*/ 373 h 797"/>
                <a:gd name="T4" fmla="*/ 456 w 740"/>
                <a:gd name="T5" fmla="*/ 796 h 797"/>
                <a:gd name="T6" fmla="*/ 714 w 740"/>
                <a:gd name="T7" fmla="*/ 755 h 797"/>
                <a:gd name="T8" fmla="*/ 726 w 740"/>
                <a:gd name="T9" fmla="*/ 751 h 797"/>
                <a:gd name="T10" fmla="*/ 726 w 740"/>
                <a:gd name="T11" fmla="*/ 651 h 797"/>
                <a:gd name="T12" fmla="*/ 705 w 740"/>
                <a:gd name="T13" fmla="*/ 660 h 797"/>
                <a:gd name="T14" fmla="*/ 539 w 740"/>
                <a:gd name="T15" fmla="*/ 684 h 797"/>
                <a:gd name="T16" fmla="*/ 228 w 740"/>
                <a:gd name="T17" fmla="*/ 332 h 797"/>
                <a:gd name="T18" fmla="*/ 739 w 740"/>
                <a:gd name="T19" fmla="*/ 332 h 797"/>
                <a:gd name="T20" fmla="*/ 739 w 740"/>
                <a:gd name="T21" fmla="*/ 315 h 797"/>
                <a:gd name="T22" fmla="*/ 390 w 740"/>
                <a:gd name="T23" fmla="*/ 0 h 797"/>
                <a:gd name="T24" fmla="*/ 386 w 740"/>
                <a:gd name="T25" fmla="*/ 83 h 797"/>
                <a:gd name="T26" fmla="*/ 531 w 740"/>
                <a:gd name="T27" fmla="*/ 236 h 797"/>
                <a:gd name="T28" fmla="*/ 228 w 740"/>
                <a:gd name="T29" fmla="*/ 236 h 797"/>
                <a:gd name="T30" fmla="*/ 386 w 740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0" h="797">
                  <a:moveTo>
                    <a:pt x="390" y="0"/>
                  </a:moveTo>
                  <a:cubicBezTo>
                    <a:pt x="129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7"/>
                    <a:pt x="714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39" y="684"/>
                  </a:cubicBezTo>
                  <a:cubicBezTo>
                    <a:pt x="315" y="684"/>
                    <a:pt x="232" y="498"/>
                    <a:pt x="228" y="332"/>
                  </a:cubicBezTo>
                  <a:lnTo>
                    <a:pt x="739" y="332"/>
                  </a:lnTo>
                  <a:lnTo>
                    <a:pt x="739" y="315"/>
                  </a:lnTo>
                  <a:cubicBezTo>
                    <a:pt x="739" y="104"/>
                    <a:pt x="622" y="0"/>
                    <a:pt x="390" y="0"/>
                  </a:cubicBezTo>
                  <a:close/>
                  <a:moveTo>
                    <a:pt x="386" y="83"/>
                  </a:moveTo>
                  <a:cubicBezTo>
                    <a:pt x="498" y="83"/>
                    <a:pt x="527" y="162"/>
                    <a:pt x="531" y="236"/>
                  </a:cubicBezTo>
                  <a:lnTo>
                    <a:pt x="228" y="236"/>
                  </a:lnTo>
                  <a:cubicBezTo>
                    <a:pt x="232" y="187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5" name="Freeform 21">
              <a:extLst>
                <a:ext uri="{FF2B5EF4-FFF2-40B4-BE49-F238E27FC236}">
                  <a16:creationId xmlns:a16="http://schemas.microsoft.com/office/drawing/2014/main" id="{DFFDE76A-9014-3145-B23E-7C62166035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4075" y="4121150"/>
              <a:ext cx="212725" cy="366713"/>
            </a:xfrm>
            <a:custGeom>
              <a:avLst/>
              <a:gdLst>
                <a:gd name="T0" fmla="*/ 141 w 590"/>
                <a:gd name="T1" fmla="*/ 237 h 1017"/>
                <a:gd name="T2" fmla="*/ 0 w 590"/>
                <a:gd name="T3" fmla="*/ 237 h 1017"/>
                <a:gd name="T4" fmla="*/ 0 w 590"/>
                <a:gd name="T5" fmla="*/ 328 h 1017"/>
                <a:gd name="T6" fmla="*/ 141 w 590"/>
                <a:gd name="T7" fmla="*/ 328 h 1017"/>
                <a:gd name="T8" fmla="*/ 141 w 590"/>
                <a:gd name="T9" fmla="*/ 797 h 1017"/>
                <a:gd name="T10" fmla="*/ 427 w 590"/>
                <a:gd name="T11" fmla="*/ 1016 h 1017"/>
                <a:gd name="T12" fmla="*/ 551 w 590"/>
                <a:gd name="T13" fmla="*/ 1004 h 1017"/>
                <a:gd name="T14" fmla="*/ 564 w 590"/>
                <a:gd name="T15" fmla="*/ 1004 h 1017"/>
                <a:gd name="T16" fmla="*/ 564 w 590"/>
                <a:gd name="T17" fmla="*/ 909 h 1017"/>
                <a:gd name="T18" fmla="*/ 547 w 590"/>
                <a:gd name="T19" fmla="*/ 913 h 1017"/>
                <a:gd name="T20" fmla="*/ 485 w 590"/>
                <a:gd name="T21" fmla="*/ 917 h 1017"/>
                <a:gd name="T22" fmla="*/ 352 w 590"/>
                <a:gd name="T23" fmla="*/ 772 h 1017"/>
                <a:gd name="T24" fmla="*/ 352 w 590"/>
                <a:gd name="T25" fmla="*/ 328 h 1017"/>
                <a:gd name="T26" fmla="*/ 589 w 590"/>
                <a:gd name="T27" fmla="*/ 328 h 1017"/>
                <a:gd name="T28" fmla="*/ 589 w 590"/>
                <a:gd name="T29" fmla="*/ 237 h 1017"/>
                <a:gd name="T30" fmla="*/ 352 w 590"/>
                <a:gd name="T31" fmla="*/ 237 h 1017"/>
                <a:gd name="T32" fmla="*/ 352 w 590"/>
                <a:gd name="T33" fmla="*/ 0 h 1017"/>
                <a:gd name="T34" fmla="*/ 141 w 590"/>
                <a:gd name="T35" fmla="*/ 0 h 1017"/>
                <a:gd name="T36" fmla="*/ 141 w 590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0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69" y="1016"/>
                    <a:pt x="427" y="1016"/>
                  </a:cubicBezTo>
                  <a:cubicBezTo>
                    <a:pt x="464" y="1016"/>
                    <a:pt x="506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1" y="917"/>
                    <a:pt x="510" y="917"/>
                    <a:pt x="485" y="917"/>
                  </a:cubicBezTo>
                  <a:cubicBezTo>
                    <a:pt x="361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9" y="328"/>
                  </a:lnTo>
                  <a:lnTo>
                    <a:pt x="589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6" name="Freeform 22">
              <a:extLst>
                <a:ext uri="{FF2B5EF4-FFF2-40B4-BE49-F238E27FC236}">
                  <a16:creationId xmlns:a16="http://schemas.microsoft.com/office/drawing/2014/main" id="{87DC48FF-3F70-F940-9EB2-8196B0F9EF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0063" y="4206875"/>
              <a:ext cx="331787" cy="274638"/>
            </a:xfrm>
            <a:custGeom>
              <a:avLst/>
              <a:gdLst>
                <a:gd name="T0" fmla="*/ 705 w 921"/>
                <a:gd name="T1" fmla="*/ 248 h 764"/>
                <a:gd name="T2" fmla="*/ 920 w 921"/>
                <a:gd name="T3" fmla="*/ 0 h 764"/>
                <a:gd name="T4" fmla="*/ 701 w 921"/>
                <a:gd name="T5" fmla="*/ 0 h 764"/>
                <a:gd name="T6" fmla="*/ 497 w 921"/>
                <a:gd name="T7" fmla="*/ 236 h 764"/>
                <a:gd name="T8" fmla="*/ 319 w 921"/>
                <a:gd name="T9" fmla="*/ 0 h 764"/>
                <a:gd name="T10" fmla="*/ 0 w 921"/>
                <a:gd name="T11" fmla="*/ 0 h 764"/>
                <a:gd name="T12" fmla="*/ 0 w 921"/>
                <a:gd name="T13" fmla="*/ 62 h 764"/>
                <a:gd name="T14" fmla="*/ 12 w 921"/>
                <a:gd name="T15" fmla="*/ 62 h 764"/>
                <a:gd name="T16" fmla="*/ 211 w 921"/>
                <a:gd name="T17" fmla="*/ 178 h 764"/>
                <a:gd name="T18" fmla="*/ 344 w 921"/>
                <a:gd name="T19" fmla="*/ 352 h 764"/>
                <a:gd name="T20" fmla="*/ 128 w 921"/>
                <a:gd name="T21" fmla="*/ 601 h 764"/>
                <a:gd name="T22" fmla="*/ 348 w 921"/>
                <a:gd name="T23" fmla="*/ 601 h 764"/>
                <a:gd name="T24" fmla="*/ 443 w 921"/>
                <a:gd name="T25" fmla="*/ 489 h 764"/>
                <a:gd name="T26" fmla="*/ 651 w 921"/>
                <a:gd name="T27" fmla="*/ 763 h 764"/>
                <a:gd name="T28" fmla="*/ 900 w 921"/>
                <a:gd name="T29" fmla="*/ 763 h 764"/>
                <a:gd name="T30" fmla="*/ 506 w 921"/>
                <a:gd name="T31" fmla="*/ 248 h 764"/>
                <a:gd name="T32" fmla="*/ 705 w 921"/>
                <a:gd name="T33" fmla="*/ 248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21" h="764">
                  <a:moveTo>
                    <a:pt x="705" y="248"/>
                  </a:moveTo>
                  <a:lnTo>
                    <a:pt x="920" y="0"/>
                  </a:lnTo>
                  <a:lnTo>
                    <a:pt x="701" y="0"/>
                  </a:lnTo>
                  <a:lnTo>
                    <a:pt x="497" y="236"/>
                  </a:lnTo>
                  <a:lnTo>
                    <a:pt x="319" y="0"/>
                  </a:lnTo>
                  <a:lnTo>
                    <a:pt x="0" y="0"/>
                  </a:lnTo>
                  <a:lnTo>
                    <a:pt x="0" y="62"/>
                  </a:lnTo>
                  <a:lnTo>
                    <a:pt x="12" y="62"/>
                  </a:lnTo>
                  <a:cubicBezTo>
                    <a:pt x="120" y="70"/>
                    <a:pt x="145" y="87"/>
                    <a:pt x="211" y="178"/>
                  </a:cubicBezTo>
                  <a:lnTo>
                    <a:pt x="344" y="352"/>
                  </a:lnTo>
                  <a:lnTo>
                    <a:pt x="128" y="601"/>
                  </a:lnTo>
                  <a:lnTo>
                    <a:pt x="348" y="601"/>
                  </a:lnTo>
                  <a:lnTo>
                    <a:pt x="443" y="489"/>
                  </a:lnTo>
                  <a:lnTo>
                    <a:pt x="651" y="763"/>
                  </a:lnTo>
                  <a:lnTo>
                    <a:pt x="900" y="763"/>
                  </a:lnTo>
                  <a:lnTo>
                    <a:pt x="506" y="248"/>
                  </a:lnTo>
                  <a:lnTo>
                    <a:pt x="705" y="2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7" name="Freeform 23">
              <a:extLst>
                <a:ext uri="{FF2B5EF4-FFF2-40B4-BE49-F238E27FC236}">
                  <a16:creationId xmlns:a16="http://schemas.microsoft.com/office/drawing/2014/main" id="{D419EB28-F506-EA4B-9DF6-C19B407104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5500" y="4010025"/>
              <a:ext cx="176213" cy="111125"/>
            </a:xfrm>
            <a:custGeom>
              <a:avLst/>
              <a:gdLst>
                <a:gd name="T0" fmla="*/ 224 w 490"/>
                <a:gd name="T1" fmla="*/ 307 h 308"/>
                <a:gd name="T2" fmla="*/ 0 w 490"/>
                <a:gd name="T3" fmla="*/ 307 h 308"/>
                <a:gd name="T4" fmla="*/ 269 w 490"/>
                <a:gd name="T5" fmla="*/ 0 h 308"/>
                <a:gd name="T6" fmla="*/ 489 w 490"/>
                <a:gd name="T7" fmla="*/ 0 h 308"/>
                <a:gd name="T8" fmla="*/ 224 w 490"/>
                <a:gd name="T9" fmla="*/ 30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0" h="308">
                  <a:moveTo>
                    <a:pt x="224" y="307"/>
                  </a:moveTo>
                  <a:lnTo>
                    <a:pt x="0" y="307"/>
                  </a:lnTo>
                  <a:lnTo>
                    <a:pt x="269" y="0"/>
                  </a:lnTo>
                  <a:lnTo>
                    <a:pt x="489" y="0"/>
                  </a:lnTo>
                  <a:lnTo>
                    <a:pt x="224" y="30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1590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74" r:id="rId3"/>
    <p:sldLayoutId id="2147483833" r:id="rId4"/>
    <p:sldLayoutId id="2147483863" r:id="rId5"/>
    <p:sldLayoutId id="2147483898" r:id="rId6"/>
    <p:sldLayoutId id="2147483900" r:id="rId7"/>
    <p:sldLayoutId id="2147483904" r:id="rId8"/>
    <p:sldLayoutId id="2147483905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2400" b="1" kern="1200" cap="none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0988" indent="-280988" algn="l" defTabSz="914400" rtl="0" eaLnBrk="1" latinLnBrk="0" hangingPunct="1">
        <a:lnSpc>
          <a:spcPct val="100000"/>
        </a:lnSpc>
        <a:spcBef>
          <a:spcPts val="12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293688" algn="l" defTabSz="914400" rtl="0" eaLnBrk="1" latinLnBrk="0" hangingPunct="1">
        <a:lnSpc>
          <a:spcPct val="95000"/>
        </a:lnSpc>
        <a:spcBef>
          <a:spcPct val="20000"/>
        </a:spcBef>
        <a:spcAft>
          <a:spcPts val="800"/>
        </a:spcAft>
        <a:buFontTx/>
        <a:buChar char="‒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280988" algn="l" defTabSz="914400" rtl="0" eaLnBrk="1" latinLnBrk="0" hangingPunct="1">
        <a:lnSpc>
          <a:spcPct val="95000"/>
        </a:lnSpc>
        <a:spcBef>
          <a:spcPts val="0"/>
        </a:spcBef>
        <a:spcAft>
          <a:spcPts val="800"/>
        </a:spcAft>
        <a:buFontTx/>
        <a:buChar char="‒"/>
        <a:defRPr lang="en-US" sz="16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090613" indent="-234950" algn="l" defTabSz="914400" rtl="0" eaLnBrk="1" latinLnBrk="0" hangingPunct="1">
        <a:lnSpc>
          <a:spcPct val="95000"/>
        </a:lnSpc>
        <a:spcBef>
          <a:spcPts val="0"/>
        </a:spcBef>
        <a:spcAft>
          <a:spcPts val="800"/>
        </a:spcAft>
        <a:buFontTx/>
        <a:buChar char="‒"/>
        <a:defRPr lang="en-US" sz="14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312863" indent="-222250" algn="l" defTabSz="914400" rtl="0" eaLnBrk="1" latinLnBrk="0" hangingPunct="1">
        <a:lnSpc>
          <a:spcPct val="95000"/>
        </a:lnSpc>
        <a:spcBef>
          <a:spcPts val="0"/>
        </a:spcBef>
        <a:spcAft>
          <a:spcPts val="800"/>
        </a:spcAft>
        <a:buFontTx/>
        <a:buChar char="‒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jpeg"/><Relationship Id="rId3" Type="http://schemas.openxmlformats.org/officeDocument/2006/relationships/image" Target="../media/image17.png"/><Relationship Id="rId21" Type="http://schemas.openxmlformats.org/officeDocument/2006/relationships/image" Target="../media/image34.png"/><Relationship Id="rId7" Type="http://schemas.openxmlformats.org/officeDocument/2006/relationships/image" Target="../media/image15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6.tiff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5" Type="http://schemas.openxmlformats.org/officeDocument/2006/relationships/image" Target="../media/image19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10" Type="http://schemas.openxmlformats.org/officeDocument/2006/relationships/image" Target="../media/image23.png"/><Relationship Id="rId19" Type="http://schemas.openxmlformats.org/officeDocument/2006/relationships/image" Target="../media/image32.jpeg"/><Relationship Id="rId4" Type="http://schemas.openxmlformats.org/officeDocument/2006/relationships/image" Target="../media/image18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tiff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tiff"/><Relationship Id="rId11" Type="http://schemas.openxmlformats.org/officeDocument/2006/relationships/image" Target="../media/image49.png"/><Relationship Id="rId5" Type="http://schemas.openxmlformats.org/officeDocument/2006/relationships/image" Target="../media/image43.tiff"/><Relationship Id="rId10" Type="http://schemas.openxmlformats.org/officeDocument/2006/relationships/image" Target="../media/image48.png"/><Relationship Id="rId4" Type="http://schemas.openxmlformats.org/officeDocument/2006/relationships/image" Target="../media/image42.tiff"/><Relationship Id="rId9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0.png"/><Relationship Id="rId3" Type="http://schemas.openxmlformats.org/officeDocument/2006/relationships/image" Target="../media/image52.tiff"/><Relationship Id="rId7" Type="http://schemas.openxmlformats.org/officeDocument/2006/relationships/image" Target="../media/image55.png"/><Relationship Id="rId12" Type="http://schemas.openxmlformats.org/officeDocument/2006/relationships/image" Target="../media/image5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11" Type="http://schemas.openxmlformats.org/officeDocument/2006/relationships/image" Target="../media/image58.jpeg"/><Relationship Id="rId5" Type="http://schemas.openxmlformats.org/officeDocument/2006/relationships/image" Target="../media/image54.jpeg"/><Relationship Id="rId10" Type="http://schemas.openxmlformats.org/officeDocument/2006/relationships/image" Target="../media/image33.png"/><Relationship Id="rId4" Type="http://schemas.openxmlformats.org/officeDocument/2006/relationships/image" Target="../media/image53.tiff"/><Relationship Id="rId9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A21BEB3-F1EA-451C-BCAF-C5833D1DC5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Modernization Framework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9ECD95-85A4-C848-8869-4FAAF8968ED4}"/>
              </a:ext>
            </a:extLst>
          </p:cNvPr>
          <p:cNvSpPr/>
          <p:nvPr/>
        </p:nvSpPr>
        <p:spPr>
          <a:xfrm>
            <a:off x="0" y="2456121"/>
            <a:ext cx="9144000" cy="2687379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E09D829-BFB7-9B46-8435-DC64459214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0001" y="4286819"/>
            <a:ext cx="3544411" cy="307777"/>
          </a:xfrm>
        </p:spPr>
        <p:txBody>
          <a:bodyPr/>
          <a:lstStyle/>
          <a:p>
            <a:fld id="{F9C69513-226E-3A4F-BCC3-4A1A5DA70E43}" type="datetime2">
              <a:rPr lang="en-IN" smtClean="0">
                <a:solidFill>
                  <a:schemeClr val="bg1">
                    <a:lumMod val="95000"/>
                  </a:schemeClr>
                </a:solidFill>
              </a:rPr>
              <a:t>Wednesday, 07 September 2022</a:t>
            </a:fld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Subtitle 11">
            <a:extLst>
              <a:ext uri="{FF2B5EF4-FFF2-40B4-BE49-F238E27FC236}">
                <a16:creationId xmlns:a16="http://schemas.microsoft.com/office/drawing/2014/main" id="{12ED5AF2-6C8D-0C46-859B-AC29CB7731F4}"/>
              </a:ext>
            </a:extLst>
          </p:cNvPr>
          <p:cNvSpPr txBox="1">
            <a:spLocks/>
          </p:cNvSpPr>
          <p:nvPr/>
        </p:nvSpPr>
        <p:spPr>
          <a:xfrm>
            <a:off x="791218" y="2508718"/>
            <a:ext cx="4286425" cy="461665"/>
          </a:xfrm>
          <a:prstGeom prst="rect">
            <a:avLst/>
          </a:prstGeom>
          <a:effectLst/>
        </p:spPr>
        <p:txBody>
          <a:bodyPr vert="horz" wrap="square" lIns="9144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charset="2"/>
              <a:buNone/>
              <a:tabLst/>
              <a:defRPr lang="en-US" sz="24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5000"/>
              </a:lnSpc>
              <a:spcBef>
                <a:spcPct val="20000"/>
              </a:spcBef>
              <a:spcAft>
                <a:spcPts val="800"/>
              </a:spcAft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800"/>
              </a:spcAft>
              <a:buFontTx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800"/>
              </a:spcAft>
              <a:buFontTx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800"/>
              </a:spcAft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>
                <a:solidFill>
                  <a:schemeClr val="bg1">
                    <a:lumMod val="95000"/>
                  </a:schemeClr>
                </a:solidFill>
              </a:rPr>
              <a:t>Hitachi Vantara</a:t>
            </a:r>
          </a:p>
        </p:txBody>
      </p:sp>
    </p:spTree>
    <p:extLst>
      <p:ext uri="{BB962C8B-B14F-4D97-AF65-F5344CB8AC3E}">
        <p14:creationId xmlns:p14="http://schemas.microsoft.com/office/powerpoint/2010/main" val="164253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6E2EDD4-5082-174C-B07B-C04B1651E4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" y="848183"/>
            <a:ext cx="9144000" cy="324395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C8115F-E698-45E4-BFD6-2952F60898E5}"/>
              </a:ext>
            </a:extLst>
          </p:cNvPr>
          <p:cNvSpPr/>
          <p:nvPr/>
        </p:nvSpPr>
        <p:spPr>
          <a:xfrm>
            <a:off x="0" y="3482953"/>
            <a:ext cx="9144000" cy="1643712"/>
          </a:xfrm>
          <a:prstGeom prst="rect">
            <a:avLst/>
          </a:prstGeom>
          <a:solidFill>
            <a:srgbClr val="072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Data Modernization Services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1743653-5EFA-8E46-B8DB-7F521D8EF9C9}"/>
              </a:ext>
            </a:extLst>
          </p:cNvPr>
          <p:cNvCxnSpPr>
            <a:cxnSpLocks/>
          </p:cNvCxnSpPr>
          <p:nvPr/>
        </p:nvCxnSpPr>
        <p:spPr>
          <a:xfrm>
            <a:off x="264940" y="4608877"/>
            <a:ext cx="8707577" cy="20927"/>
          </a:xfrm>
          <a:prstGeom prst="straightConnector1">
            <a:avLst/>
          </a:prstGeom>
          <a:ln w="15875">
            <a:solidFill>
              <a:schemeClr val="bg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C6B0F2B-DD6A-41BA-B02A-D0E357AC25A1}"/>
              </a:ext>
            </a:extLst>
          </p:cNvPr>
          <p:cNvCxnSpPr>
            <a:cxnSpLocks/>
          </p:cNvCxnSpPr>
          <p:nvPr/>
        </p:nvCxnSpPr>
        <p:spPr>
          <a:xfrm flipH="1">
            <a:off x="2649736" y="1452316"/>
            <a:ext cx="29057" cy="2862298"/>
          </a:xfrm>
          <a:prstGeom prst="line">
            <a:avLst/>
          </a:prstGeom>
          <a:ln w="6350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FD1145B-C159-E34B-96E5-C097CFC354B5}"/>
              </a:ext>
            </a:extLst>
          </p:cNvPr>
          <p:cNvSpPr txBox="1"/>
          <p:nvPr/>
        </p:nvSpPr>
        <p:spPr>
          <a:xfrm>
            <a:off x="6641794" y="4911221"/>
            <a:ext cx="24625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>
                <a:solidFill>
                  <a:schemeClr val="bg1">
                    <a:alpha val="45000"/>
                  </a:schemeClr>
                </a:solidFill>
                <a:latin typeface="+mn-lt"/>
                <a:ea typeface="+mn-ea"/>
                <a:cs typeface="+mn-cs"/>
              </a:rPr>
              <a:t>© Hitachi Vantara LLC 2020. All Rights Reserved.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69576F1-010D-48C4-B83A-F13CF6189D81}"/>
              </a:ext>
            </a:extLst>
          </p:cNvPr>
          <p:cNvCxnSpPr>
            <a:cxnSpLocks/>
          </p:cNvCxnSpPr>
          <p:nvPr/>
        </p:nvCxnSpPr>
        <p:spPr>
          <a:xfrm flipH="1">
            <a:off x="413907" y="1452316"/>
            <a:ext cx="29057" cy="2862298"/>
          </a:xfrm>
          <a:prstGeom prst="line">
            <a:avLst/>
          </a:prstGeom>
          <a:ln w="6350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489AB7E-FF26-455D-8BD5-1ABAF079E909}"/>
              </a:ext>
            </a:extLst>
          </p:cNvPr>
          <p:cNvCxnSpPr>
            <a:cxnSpLocks/>
          </p:cNvCxnSpPr>
          <p:nvPr/>
        </p:nvCxnSpPr>
        <p:spPr>
          <a:xfrm flipH="1">
            <a:off x="4857504" y="1450968"/>
            <a:ext cx="29057" cy="2862298"/>
          </a:xfrm>
          <a:prstGeom prst="line">
            <a:avLst/>
          </a:prstGeom>
          <a:ln w="6350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5F909E8-FE08-47FF-A418-E4F46C554573}"/>
              </a:ext>
            </a:extLst>
          </p:cNvPr>
          <p:cNvCxnSpPr>
            <a:cxnSpLocks/>
          </p:cNvCxnSpPr>
          <p:nvPr/>
        </p:nvCxnSpPr>
        <p:spPr>
          <a:xfrm flipH="1">
            <a:off x="6749684" y="1457712"/>
            <a:ext cx="29057" cy="2862298"/>
          </a:xfrm>
          <a:prstGeom prst="line">
            <a:avLst/>
          </a:prstGeom>
          <a:ln w="6350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A87B543-9F83-43A0-9441-E340F78D6F9D}"/>
              </a:ext>
            </a:extLst>
          </p:cNvPr>
          <p:cNvCxnSpPr>
            <a:cxnSpLocks/>
          </p:cNvCxnSpPr>
          <p:nvPr/>
        </p:nvCxnSpPr>
        <p:spPr>
          <a:xfrm flipH="1">
            <a:off x="8722784" y="1456364"/>
            <a:ext cx="29057" cy="2862298"/>
          </a:xfrm>
          <a:prstGeom prst="line">
            <a:avLst/>
          </a:prstGeom>
          <a:ln w="6350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65">
            <a:extLst>
              <a:ext uri="{FF2B5EF4-FFF2-40B4-BE49-F238E27FC236}">
                <a16:creationId xmlns:a16="http://schemas.microsoft.com/office/drawing/2014/main" id="{6127AA9B-E123-42EE-8C01-F6668B7A587B}"/>
              </a:ext>
            </a:extLst>
          </p:cNvPr>
          <p:cNvSpPr/>
          <p:nvPr/>
        </p:nvSpPr>
        <p:spPr bwMode="gray">
          <a:xfrm>
            <a:off x="524890" y="3674745"/>
            <a:ext cx="1861145" cy="715500"/>
          </a:xfrm>
          <a:prstGeom prst="rect">
            <a:avLst/>
          </a:prstGeom>
        </p:spPr>
        <p:txBody>
          <a:bodyPr wrap="square" lIns="0" tIns="54000" rIns="8100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 Strategy &amp; Roadmap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F83FBC9-63C2-446E-A170-5AAEC0AD60BB}"/>
              </a:ext>
            </a:extLst>
          </p:cNvPr>
          <p:cNvSpPr/>
          <p:nvPr/>
        </p:nvSpPr>
        <p:spPr>
          <a:xfrm>
            <a:off x="2846020" y="3674745"/>
            <a:ext cx="17131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Modernize 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 Fabric</a:t>
            </a:r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9EC7F3-9C1F-40FC-BD14-D700F43A96A4}"/>
              </a:ext>
            </a:extLst>
          </p:cNvPr>
          <p:cNvSpPr/>
          <p:nvPr/>
        </p:nvSpPr>
        <p:spPr>
          <a:xfrm>
            <a:off x="4984408" y="3674745"/>
            <a:ext cx="16561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Govern Enterprise Data</a:t>
            </a:r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D4A78E-B4C6-4B64-B902-7E7BE3108044}"/>
              </a:ext>
            </a:extLst>
          </p:cNvPr>
          <p:cNvSpPr/>
          <p:nvPr/>
        </p:nvSpPr>
        <p:spPr>
          <a:xfrm>
            <a:off x="6876462" y="3674745"/>
            <a:ext cx="15938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400" b="1" dirty="0">
                <a:solidFill>
                  <a:srgbClr val="FFFFFF"/>
                </a:solidFill>
                <a:cs typeface="Arial"/>
              </a:rPr>
              <a:t>Operationalize</a:t>
            </a:r>
            <a:br>
              <a:rPr lang="en-US" sz="1400" b="1" dirty="0">
                <a:solidFill>
                  <a:srgbClr val="FFFFFF"/>
                </a:solidFill>
                <a:cs typeface="Arial"/>
              </a:rPr>
            </a:br>
            <a:r>
              <a:rPr lang="en-US" sz="1400" b="1" dirty="0">
                <a:solidFill>
                  <a:srgbClr val="FFFFFF"/>
                </a:solidFill>
                <a:cs typeface="Arial"/>
              </a:rPr>
              <a:t>DataOps</a:t>
            </a:r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52332E-26E0-40E6-AD67-F00E6073682B}"/>
              </a:ext>
            </a:extLst>
          </p:cNvPr>
          <p:cNvSpPr txBox="1"/>
          <p:nvPr/>
        </p:nvSpPr>
        <p:spPr>
          <a:xfrm>
            <a:off x="524890" y="1504824"/>
            <a:ext cx="231060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200" dirty="0">
                <a:solidFill>
                  <a:srgbClr val="000000"/>
                </a:solidFill>
                <a:cs typeface="Arial"/>
              </a:rPr>
              <a:t>Business Case Analysis</a:t>
            </a:r>
          </a:p>
          <a:p>
            <a:pPr lvl="0">
              <a:defRPr/>
            </a:pPr>
            <a:r>
              <a:rPr lang="en-US" sz="1200" dirty="0">
                <a:solidFill>
                  <a:srgbClr val="000000"/>
                </a:solidFill>
                <a:cs typeface="Arial"/>
              </a:rPr>
              <a:t>Maturity Curve Analysis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 Discovery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Analytics Outcomes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Organizational Impacts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BD7333-A513-455A-9ED1-5EF5116B3E18}"/>
              </a:ext>
            </a:extLst>
          </p:cNvPr>
          <p:cNvSpPr txBox="1"/>
          <p:nvPr/>
        </p:nvSpPr>
        <p:spPr>
          <a:xfrm>
            <a:off x="2846020" y="1504824"/>
            <a:ext cx="19698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200" dirty="0">
                <a:solidFill>
                  <a:srgbClr val="000000"/>
                </a:solidFill>
                <a:cs typeface="Arial"/>
              </a:rPr>
              <a:t>Data Lake, EDW Re-architecture</a:t>
            </a:r>
          </a:p>
          <a:p>
            <a:pPr>
              <a:defRPr/>
            </a:pPr>
            <a:r>
              <a:rPr lang="en-US" sz="1200" dirty="0">
                <a:solidFill>
                  <a:srgbClr val="000000"/>
                </a:solidFill>
                <a:cs typeface="Arial"/>
              </a:rPr>
              <a:t>Data Engineering</a:t>
            </a:r>
          </a:p>
          <a:p>
            <a:pPr lvl="0">
              <a:defRPr/>
            </a:pPr>
            <a:r>
              <a:rPr lang="en-US" sz="1200" dirty="0">
                <a:solidFill>
                  <a:srgbClr val="000000"/>
                </a:solidFill>
                <a:cs typeface="Arial"/>
              </a:rPr>
              <a:t>Cloud Transformation</a:t>
            </a:r>
          </a:p>
          <a:p>
            <a:pPr lvl="0">
              <a:defRPr/>
            </a:pPr>
            <a:r>
              <a:rPr lang="en-US" sz="1200" dirty="0" err="1">
                <a:solidFill>
                  <a:srgbClr val="000000"/>
                </a:solidFill>
                <a:cs typeface="Arial"/>
              </a:rPr>
              <a:t>DataOps</a:t>
            </a:r>
            <a:r>
              <a:rPr lang="en-US" sz="1200" dirty="0">
                <a:solidFill>
                  <a:srgbClr val="000000"/>
                </a:solidFill>
                <a:cs typeface="Arial"/>
              </a:rPr>
              <a:t> Automation </a:t>
            </a:r>
          </a:p>
          <a:p>
            <a:pPr lvl="0">
              <a:defRPr/>
            </a:pPr>
            <a:r>
              <a:rPr lang="en-US" sz="1200">
                <a:solidFill>
                  <a:srgbClr val="000000"/>
                </a:solidFill>
                <a:cs typeface="Arial"/>
              </a:rPr>
              <a:t>Data Reliability </a:t>
            </a:r>
            <a:endParaRPr lang="en-US" sz="120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F8AFB5F-2FA1-4BA2-97A5-2C09F4D1FEE5}"/>
              </a:ext>
            </a:extLst>
          </p:cNvPr>
          <p:cNvSpPr txBox="1"/>
          <p:nvPr/>
        </p:nvSpPr>
        <p:spPr>
          <a:xfrm>
            <a:off x="6876462" y="1504824"/>
            <a:ext cx="171393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200" dirty="0">
                <a:solidFill>
                  <a:srgbClr val="000000"/>
                </a:solidFill>
                <a:cs typeface="Arial"/>
              </a:rPr>
              <a:t>Data Operations automation</a:t>
            </a:r>
          </a:p>
          <a:p>
            <a:pPr>
              <a:defRPr/>
            </a:pPr>
            <a:r>
              <a:rPr lang="en-US" sz="1200" dirty="0">
                <a:solidFill>
                  <a:srgbClr val="000000"/>
                </a:solidFill>
                <a:cs typeface="Arial"/>
              </a:rPr>
              <a:t>Continuous Delivery</a:t>
            </a:r>
          </a:p>
          <a:p>
            <a:pPr lvl="0">
              <a:defRPr/>
            </a:pPr>
            <a:r>
              <a:rPr lang="en-US" sz="1200" dirty="0">
                <a:solidFill>
                  <a:srgbClr val="000000"/>
                </a:solidFill>
                <a:cs typeface="Arial"/>
              </a:rPr>
              <a:t>Data-Driven Culture</a:t>
            </a:r>
          </a:p>
          <a:p>
            <a:pPr lvl="0">
              <a:defRPr/>
            </a:pPr>
            <a:endParaRPr lang="en-US" sz="120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3B9DE81-7462-4CC1-B7FC-F727106792A7}"/>
              </a:ext>
            </a:extLst>
          </p:cNvPr>
          <p:cNvSpPr txBox="1"/>
          <p:nvPr/>
        </p:nvSpPr>
        <p:spPr>
          <a:xfrm>
            <a:off x="4984408" y="1504824"/>
            <a:ext cx="170017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 Governance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  <a:latin typeface="Arial"/>
                <a:cs typeface="Arial"/>
              </a:rPr>
              <a:t>Data Quality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  <a:latin typeface="Arial"/>
                <a:cs typeface="Arial"/>
              </a:rPr>
              <a:t>Metadata/Catalogue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Master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  <a:latin typeface="Arial"/>
                <a:cs typeface="Arial"/>
              </a:rPr>
              <a:t>Data Security</a:t>
            </a:r>
            <a:endParaRPr kumimoji="0" lang="en-US" sz="1200" b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680642-C393-4635-9649-DB928619DEFD}"/>
              </a:ext>
            </a:extLst>
          </p:cNvPr>
          <p:cNvSpPr txBox="1"/>
          <p:nvPr/>
        </p:nvSpPr>
        <p:spPr>
          <a:xfrm>
            <a:off x="3323233" y="4629804"/>
            <a:ext cx="24777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 Driven Enterprise</a:t>
            </a:r>
          </a:p>
        </p:txBody>
      </p:sp>
    </p:spTree>
    <p:extLst>
      <p:ext uri="{BB962C8B-B14F-4D97-AF65-F5344CB8AC3E}">
        <p14:creationId xmlns:p14="http://schemas.microsoft.com/office/powerpoint/2010/main" val="103255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Abstract image of large maze">
            <a:extLst>
              <a:ext uri="{FF2B5EF4-FFF2-40B4-BE49-F238E27FC236}">
                <a16:creationId xmlns:a16="http://schemas.microsoft.com/office/drawing/2014/main" id="{6C4506EE-D064-4E7B-A854-D41B17885E0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1" name="Rectangle: Rounded Corners 7">
            <a:extLst>
              <a:ext uri="{FF2B5EF4-FFF2-40B4-BE49-F238E27FC236}">
                <a16:creationId xmlns:a16="http://schemas.microsoft.com/office/drawing/2014/main" id="{639A7121-01B9-4C0A-B12E-8C07241AAB7D}"/>
              </a:ext>
            </a:extLst>
          </p:cNvPr>
          <p:cNvSpPr/>
          <p:nvPr/>
        </p:nvSpPr>
        <p:spPr>
          <a:xfrm>
            <a:off x="2503026" y="1493052"/>
            <a:ext cx="2891436" cy="280168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>
              <a:solidFill>
                <a:srgbClr val="414141"/>
              </a:solidFill>
              <a:latin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7960C4-50A3-4CAC-B7E3-2E8F07FA0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Modernization Approach</a:t>
            </a:r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BC2BDC66-4085-47D2-9224-F0E4F36F688E}"/>
              </a:ext>
            </a:extLst>
          </p:cNvPr>
          <p:cNvSpPr/>
          <p:nvPr/>
        </p:nvSpPr>
        <p:spPr>
          <a:xfrm>
            <a:off x="5780269" y="1507022"/>
            <a:ext cx="1493359" cy="278771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>
              <a:solidFill>
                <a:srgbClr val="414141"/>
              </a:solidFill>
              <a:latin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D34609-CEBF-477B-92F7-90B406A38066}"/>
              </a:ext>
            </a:extLst>
          </p:cNvPr>
          <p:cNvSpPr txBox="1"/>
          <p:nvPr/>
        </p:nvSpPr>
        <p:spPr>
          <a:xfrm>
            <a:off x="5926244" y="1520650"/>
            <a:ext cx="1201408" cy="20005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14333">
              <a:defRPr/>
            </a:pPr>
            <a:r>
              <a:rPr lang="en-US" sz="700" b="1" dirty="0">
                <a:solidFill>
                  <a:srgbClr val="414141"/>
                </a:solidFill>
                <a:latin typeface="Arial"/>
                <a:cs typeface="Arial"/>
              </a:rPr>
              <a:t>Paths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7353BC9-97B7-4889-B25D-FCDB38AA94B9}"/>
              </a:ext>
            </a:extLst>
          </p:cNvPr>
          <p:cNvSpPr/>
          <p:nvPr/>
        </p:nvSpPr>
        <p:spPr>
          <a:xfrm>
            <a:off x="335432" y="1009486"/>
            <a:ext cx="1950524" cy="3363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900" b="1" dirty="0">
                <a:solidFill>
                  <a:srgbClr val="FFFFFF"/>
                </a:solidFill>
                <a:latin typeface="Arial"/>
              </a:rPr>
              <a:t>Business Drivers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CF6CB63-38FA-4009-9D44-7B25CCCE44F0}"/>
              </a:ext>
            </a:extLst>
          </p:cNvPr>
          <p:cNvCxnSpPr>
            <a:cxnSpLocks/>
          </p:cNvCxnSpPr>
          <p:nvPr/>
        </p:nvCxnSpPr>
        <p:spPr>
          <a:xfrm>
            <a:off x="5491921" y="1016231"/>
            <a:ext cx="0" cy="3366578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22DCE47A-75CB-4F9A-92D4-012BF1A1D023}"/>
              </a:ext>
            </a:extLst>
          </p:cNvPr>
          <p:cNvSpPr/>
          <p:nvPr/>
        </p:nvSpPr>
        <p:spPr>
          <a:xfrm>
            <a:off x="2448513" y="1009486"/>
            <a:ext cx="2992540" cy="33634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900" b="1" dirty="0">
                <a:solidFill>
                  <a:schemeClr val="bg1"/>
                </a:solidFill>
                <a:latin typeface="Arial"/>
              </a:rPr>
              <a:t>Envision – Data Strategy &amp; Roadmap 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C1D5505-8126-4C31-8078-9478DCDDA22A}"/>
              </a:ext>
            </a:extLst>
          </p:cNvPr>
          <p:cNvSpPr/>
          <p:nvPr/>
        </p:nvSpPr>
        <p:spPr>
          <a:xfrm>
            <a:off x="5646746" y="1009486"/>
            <a:ext cx="1671830" cy="33634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900" b="1" dirty="0">
                <a:solidFill>
                  <a:srgbClr val="FFFFFF"/>
                </a:solidFill>
                <a:latin typeface="Arial"/>
              </a:rPr>
              <a:t>Evaluate</a:t>
            </a:r>
          </a:p>
        </p:txBody>
      </p:sp>
      <p:sp>
        <p:nvSpPr>
          <p:cNvPr id="61" name="Rectangle: Rounded Corners 7">
            <a:extLst>
              <a:ext uri="{FF2B5EF4-FFF2-40B4-BE49-F238E27FC236}">
                <a16:creationId xmlns:a16="http://schemas.microsoft.com/office/drawing/2014/main" id="{CC6AA040-0A5D-4734-AC7A-D3C36EC2798C}"/>
              </a:ext>
            </a:extLst>
          </p:cNvPr>
          <p:cNvSpPr/>
          <p:nvPr/>
        </p:nvSpPr>
        <p:spPr>
          <a:xfrm>
            <a:off x="7521995" y="1439054"/>
            <a:ext cx="1315260" cy="292611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alpha val="3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>
              <a:solidFill>
                <a:srgbClr val="414141"/>
              </a:solidFill>
              <a:latin typeface="Arial"/>
            </a:endParaRPr>
          </a:p>
        </p:txBody>
      </p:sp>
      <p:sp>
        <p:nvSpPr>
          <p:cNvPr id="84" name="Subtitle 3">
            <a:extLst>
              <a:ext uri="{FF2B5EF4-FFF2-40B4-BE49-F238E27FC236}">
                <a16:creationId xmlns:a16="http://schemas.microsoft.com/office/drawing/2014/main" id="{22CFCFDE-E53B-41AB-8C28-889688A5A1C0}"/>
              </a:ext>
            </a:extLst>
          </p:cNvPr>
          <p:cNvSpPr txBox="1">
            <a:spLocks/>
          </p:cNvSpPr>
          <p:nvPr/>
        </p:nvSpPr>
        <p:spPr>
          <a:xfrm>
            <a:off x="335433" y="3563189"/>
            <a:ext cx="1950523" cy="778694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</p:spPr>
        <p:txBody>
          <a:bodyPr vert="horz" lIns="45720" tIns="45720" rIns="45720" bIns="45720" rtlCol="0" anchor="ctr">
            <a:noAutofit/>
          </a:bodyPr>
          <a:lstStyle>
            <a:defPPr>
              <a:defRPr lang="en-US"/>
            </a:defPPr>
            <a:lvl1pPr marL="309026" indent="-309026" defTabSz="457200">
              <a:lnSpc>
                <a:spcPts val="1333"/>
              </a:lnSpc>
              <a:buSzPct val="80000"/>
              <a:buFont typeface="Wingdings" panose="05000000000000000000" pitchFamily="2" charset="2"/>
              <a:buChar char="u"/>
              <a:defRPr sz="1000">
                <a:solidFill>
                  <a:schemeClr val="bg1"/>
                </a:solidFill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pPr marL="114297" indent="-114297" defTabSz="914378">
              <a:lnSpc>
                <a:spcPts val="1000"/>
              </a:lnSpc>
              <a:buClr>
                <a:srgbClr val="CC0000"/>
              </a:buClr>
              <a:buFont typeface="Arial" panose="020B0604020202020204" pitchFamily="34" charset="0"/>
              <a:buChar char="•"/>
              <a:defRPr/>
            </a:pPr>
            <a:r>
              <a:rPr lang="en-US" sz="900" kern="0">
                <a:solidFill>
                  <a:srgbClr val="414141"/>
                </a:solidFill>
                <a:latin typeface="Arial"/>
              </a:rPr>
              <a:t>Faster Time to Market</a:t>
            </a:r>
          </a:p>
          <a:p>
            <a:pPr marL="114297" indent="-114297" defTabSz="914378">
              <a:lnSpc>
                <a:spcPts val="1000"/>
              </a:lnSpc>
              <a:buClr>
                <a:srgbClr val="CC0000"/>
              </a:buClr>
              <a:buFont typeface="Arial" panose="020B0604020202020204" pitchFamily="34" charset="0"/>
              <a:buChar char="•"/>
              <a:defRPr/>
            </a:pPr>
            <a:r>
              <a:rPr lang="en-US" sz="900" kern="0">
                <a:solidFill>
                  <a:srgbClr val="414141"/>
                </a:solidFill>
                <a:latin typeface="Arial"/>
              </a:rPr>
              <a:t>Continuous Innovation</a:t>
            </a:r>
          </a:p>
          <a:p>
            <a:pPr marL="114297" indent="-114297" defTabSz="914378">
              <a:lnSpc>
                <a:spcPts val="1000"/>
              </a:lnSpc>
              <a:buClr>
                <a:srgbClr val="CC0000"/>
              </a:buClr>
              <a:buFont typeface="Arial" panose="020B0604020202020204" pitchFamily="34" charset="0"/>
              <a:buChar char="•"/>
              <a:defRPr/>
            </a:pPr>
            <a:r>
              <a:rPr lang="en-US" sz="900" kern="0">
                <a:solidFill>
                  <a:srgbClr val="414141"/>
                </a:solidFill>
                <a:latin typeface="Arial"/>
              </a:rPr>
              <a:t>Integrated delivery processes</a:t>
            </a:r>
          </a:p>
          <a:p>
            <a:pPr marL="114297" indent="-114297" defTabSz="914378">
              <a:lnSpc>
                <a:spcPts val="1000"/>
              </a:lnSpc>
              <a:buClr>
                <a:srgbClr val="CC0000"/>
              </a:buClr>
              <a:buFont typeface="Arial" panose="020B0604020202020204" pitchFamily="34" charset="0"/>
              <a:buChar char="•"/>
              <a:defRPr/>
            </a:pPr>
            <a:r>
              <a:rPr lang="en-US" sz="900" kern="0">
                <a:solidFill>
                  <a:srgbClr val="414141"/>
                </a:solidFill>
                <a:latin typeface="Arial"/>
              </a:rPr>
              <a:t>Organizational Adaptability and change</a:t>
            </a:r>
          </a:p>
        </p:txBody>
      </p:sp>
      <p:sp>
        <p:nvSpPr>
          <p:cNvPr id="79" name="Title 2">
            <a:extLst>
              <a:ext uri="{FF2B5EF4-FFF2-40B4-BE49-F238E27FC236}">
                <a16:creationId xmlns:a16="http://schemas.microsoft.com/office/drawing/2014/main" id="{6D459F0D-2CE2-4ED1-A14F-EC2FDFA390FE}"/>
              </a:ext>
            </a:extLst>
          </p:cNvPr>
          <p:cNvSpPr txBox="1">
            <a:spLocks/>
          </p:cNvSpPr>
          <p:nvPr/>
        </p:nvSpPr>
        <p:spPr>
          <a:xfrm>
            <a:off x="335433" y="1391206"/>
            <a:ext cx="1950523" cy="197154"/>
          </a:xfrm>
          <a:prstGeom prst="rect">
            <a:avLst/>
          </a:prstGeom>
          <a:solidFill>
            <a:schemeClr val="accent3">
              <a:lumMod val="50000"/>
              <a:lumOff val="50000"/>
            </a:schemeClr>
          </a:solidFill>
        </p:spPr>
        <p:txBody>
          <a:bodyPr vert="horz" lIns="45720" tIns="45720" rIns="45720" bIns="45720" rtlCol="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892">
              <a:lnSpc>
                <a:spcPts val="1000"/>
              </a:lnSpc>
              <a:defRPr/>
            </a:pPr>
            <a:r>
              <a:rPr lang="en-US" sz="900" dirty="0">
                <a:solidFill>
                  <a:srgbClr val="FFFFFF"/>
                </a:solidFill>
                <a:latin typeface="Arial"/>
              </a:rPr>
              <a:t>Business Excellence</a:t>
            </a:r>
          </a:p>
        </p:txBody>
      </p:sp>
      <p:sp>
        <p:nvSpPr>
          <p:cNvPr id="80" name="Subtitle 3">
            <a:extLst>
              <a:ext uri="{FF2B5EF4-FFF2-40B4-BE49-F238E27FC236}">
                <a16:creationId xmlns:a16="http://schemas.microsoft.com/office/drawing/2014/main" id="{999B2C24-0121-427B-AD7F-5F3C867E80F5}"/>
              </a:ext>
            </a:extLst>
          </p:cNvPr>
          <p:cNvSpPr txBox="1">
            <a:spLocks/>
          </p:cNvSpPr>
          <p:nvPr/>
        </p:nvSpPr>
        <p:spPr>
          <a:xfrm>
            <a:off x="335433" y="1642776"/>
            <a:ext cx="1950523" cy="862515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</p:spPr>
        <p:txBody>
          <a:bodyPr vert="horz" lIns="45720" tIns="45720" rIns="45720" bIns="45720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297" indent="-114297" defTabSz="914378">
              <a:buClr>
                <a:srgbClr val="CC0000"/>
              </a:buClr>
              <a:buFont typeface="Arial" panose="020B0604020202020204" pitchFamily="34" charset="0"/>
              <a:buChar char="•"/>
              <a:defRPr/>
            </a:pPr>
            <a:r>
              <a:rPr lang="en-US" sz="900" kern="0">
                <a:solidFill>
                  <a:srgbClr val="414141"/>
                </a:solidFill>
              </a:rPr>
              <a:t>Agile Insights driven enterprise</a:t>
            </a:r>
          </a:p>
          <a:p>
            <a:pPr marL="114297" indent="-114297" defTabSz="914378">
              <a:buClr>
                <a:srgbClr val="CC0000"/>
              </a:buClr>
              <a:buFont typeface="Arial" panose="020B0604020202020204" pitchFamily="34" charset="0"/>
              <a:buChar char="•"/>
              <a:defRPr/>
            </a:pPr>
            <a:r>
              <a:rPr lang="en-US" sz="900" kern="0">
                <a:solidFill>
                  <a:srgbClr val="414141"/>
                </a:solidFill>
              </a:rPr>
              <a:t>Rapid &amp; Exponential Enterprise Data Growth </a:t>
            </a:r>
          </a:p>
          <a:p>
            <a:pPr marL="114297" indent="-114297" defTabSz="914378">
              <a:buClr>
                <a:srgbClr val="CC0000"/>
              </a:buClr>
              <a:buFont typeface="Arial" panose="020B0604020202020204" pitchFamily="34" charset="0"/>
              <a:buChar char="•"/>
              <a:defRPr/>
            </a:pPr>
            <a:r>
              <a:rPr lang="en-US" sz="900" kern="0">
                <a:solidFill>
                  <a:srgbClr val="414141"/>
                </a:solidFill>
              </a:rPr>
              <a:t>Faster access to Curated , Scalable &amp; Trusted Data</a:t>
            </a:r>
            <a:endParaRPr lang="en-US" sz="900" kern="0">
              <a:solidFill>
                <a:srgbClr val="414141"/>
              </a:solidFill>
              <a:latin typeface="Arial"/>
            </a:endParaRPr>
          </a:p>
        </p:txBody>
      </p:sp>
      <p:sp>
        <p:nvSpPr>
          <p:cNvPr id="81" name="Title 2">
            <a:extLst>
              <a:ext uri="{FF2B5EF4-FFF2-40B4-BE49-F238E27FC236}">
                <a16:creationId xmlns:a16="http://schemas.microsoft.com/office/drawing/2014/main" id="{56AA4280-2F27-4EAD-BBBD-A4F773481B64}"/>
              </a:ext>
            </a:extLst>
          </p:cNvPr>
          <p:cNvSpPr txBox="1">
            <a:spLocks/>
          </p:cNvSpPr>
          <p:nvPr/>
        </p:nvSpPr>
        <p:spPr>
          <a:xfrm>
            <a:off x="335433" y="2533673"/>
            <a:ext cx="1950523" cy="197154"/>
          </a:xfrm>
          <a:prstGeom prst="rect">
            <a:avLst/>
          </a:prstGeom>
          <a:solidFill>
            <a:schemeClr val="accent3">
              <a:lumMod val="50000"/>
              <a:lumOff val="50000"/>
            </a:schemeClr>
          </a:solidFill>
        </p:spPr>
        <p:txBody>
          <a:bodyPr vert="horz" lIns="45720" tIns="45720" rIns="45720" bIns="45720" rtlCol="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892">
              <a:lnSpc>
                <a:spcPts val="1000"/>
              </a:lnSpc>
              <a:defRPr/>
            </a:pPr>
            <a:r>
              <a:rPr lang="en-US" sz="900">
                <a:solidFill>
                  <a:srgbClr val="FFFFFF"/>
                </a:solidFill>
                <a:latin typeface="Arial"/>
              </a:rPr>
              <a:t>Operational Excellence</a:t>
            </a:r>
          </a:p>
        </p:txBody>
      </p:sp>
      <p:sp>
        <p:nvSpPr>
          <p:cNvPr id="82" name="Subtitle 3">
            <a:extLst>
              <a:ext uri="{FF2B5EF4-FFF2-40B4-BE49-F238E27FC236}">
                <a16:creationId xmlns:a16="http://schemas.microsoft.com/office/drawing/2014/main" id="{BF857AC9-084F-4A2D-9A51-44F9025F40BA}"/>
              </a:ext>
            </a:extLst>
          </p:cNvPr>
          <p:cNvSpPr txBox="1">
            <a:spLocks/>
          </p:cNvSpPr>
          <p:nvPr/>
        </p:nvSpPr>
        <p:spPr>
          <a:xfrm>
            <a:off x="335433" y="2719631"/>
            <a:ext cx="1950523" cy="701067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</p:spPr>
        <p:txBody>
          <a:bodyPr vert="horz" lIns="45720" tIns="45720" rIns="45720" bIns="45720" rtlCol="0" anchor="ctr">
            <a:noAutofit/>
          </a:bodyPr>
          <a:lstStyle>
            <a:defPPr>
              <a:defRPr lang="en-US"/>
            </a:defPPr>
            <a:lvl1pPr marL="309026" indent="-309026" defTabSz="457200">
              <a:lnSpc>
                <a:spcPts val="1333"/>
              </a:lnSpc>
              <a:buSzPct val="80000"/>
              <a:buFont typeface="Wingdings" panose="05000000000000000000" pitchFamily="2" charset="2"/>
              <a:buChar char="u"/>
              <a:defRPr sz="1000">
                <a:solidFill>
                  <a:schemeClr val="bg1"/>
                </a:solidFill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pPr marL="114297" indent="-114297" defTabSz="914378">
              <a:lnSpc>
                <a:spcPts val="1000"/>
              </a:lnSpc>
              <a:buClr>
                <a:srgbClr val="CC0000"/>
              </a:buClr>
              <a:buFont typeface="Arial" panose="020B0604020202020204" pitchFamily="34" charset="0"/>
              <a:buChar char="•"/>
              <a:defRPr/>
            </a:pPr>
            <a:endParaRPr lang="en-US" sz="900" kern="0">
              <a:solidFill>
                <a:srgbClr val="414141"/>
              </a:solidFill>
              <a:latin typeface="Arial"/>
            </a:endParaRPr>
          </a:p>
          <a:p>
            <a:pPr marL="114297" indent="-114297" defTabSz="914378">
              <a:lnSpc>
                <a:spcPts val="1000"/>
              </a:lnSpc>
              <a:buClr>
                <a:srgbClr val="CC0000"/>
              </a:buClr>
              <a:buFont typeface="Arial" panose="020B0604020202020204" pitchFamily="34" charset="0"/>
              <a:buChar char="•"/>
              <a:defRPr/>
            </a:pPr>
            <a:r>
              <a:rPr lang="en-US" sz="900" kern="0">
                <a:solidFill>
                  <a:srgbClr val="414141"/>
                </a:solidFill>
                <a:latin typeface="Arial"/>
              </a:rPr>
              <a:t>Cost Optimization</a:t>
            </a:r>
          </a:p>
          <a:p>
            <a:pPr marL="114297" indent="-114297" defTabSz="914378">
              <a:lnSpc>
                <a:spcPts val="1000"/>
              </a:lnSpc>
              <a:buClr>
                <a:srgbClr val="CC0000"/>
              </a:buClr>
              <a:buFont typeface="Arial" panose="020B0604020202020204" pitchFamily="34" charset="0"/>
              <a:buChar char="•"/>
              <a:defRPr/>
            </a:pPr>
            <a:r>
              <a:rPr lang="en-US" sz="900" kern="0">
                <a:solidFill>
                  <a:srgbClr val="414141"/>
                </a:solidFill>
                <a:latin typeface="Arial"/>
              </a:rPr>
              <a:t>Capex to </a:t>
            </a:r>
            <a:r>
              <a:rPr lang="en-US" sz="900" kern="0" err="1">
                <a:solidFill>
                  <a:srgbClr val="414141"/>
                </a:solidFill>
                <a:latin typeface="Arial"/>
              </a:rPr>
              <a:t>OpEx</a:t>
            </a:r>
            <a:endParaRPr lang="en-US" sz="900" kern="0">
              <a:solidFill>
                <a:srgbClr val="414141"/>
              </a:solidFill>
              <a:latin typeface="Arial"/>
            </a:endParaRPr>
          </a:p>
          <a:p>
            <a:pPr marL="114297" indent="-114297" defTabSz="914378">
              <a:lnSpc>
                <a:spcPts val="1000"/>
              </a:lnSpc>
              <a:buClr>
                <a:srgbClr val="CC0000"/>
              </a:buClr>
              <a:buFont typeface="Arial" panose="020B0604020202020204" pitchFamily="34" charset="0"/>
              <a:buChar char="•"/>
              <a:defRPr/>
            </a:pPr>
            <a:r>
              <a:rPr lang="en-US" sz="900" kern="0">
                <a:solidFill>
                  <a:srgbClr val="414141"/>
                </a:solidFill>
                <a:latin typeface="Arial"/>
              </a:rPr>
              <a:t>Automation</a:t>
            </a:r>
          </a:p>
          <a:p>
            <a:pPr marL="114297" indent="-114297" defTabSz="914378">
              <a:lnSpc>
                <a:spcPts val="1000"/>
              </a:lnSpc>
              <a:buClr>
                <a:srgbClr val="CC0000"/>
              </a:buClr>
              <a:buFont typeface="Arial" panose="020B0604020202020204" pitchFamily="34" charset="0"/>
              <a:buChar char="•"/>
              <a:defRPr/>
            </a:pPr>
            <a:r>
              <a:rPr lang="en-US" sz="900" kern="0">
                <a:solidFill>
                  <a:srgbClr val="414141"/>
                </a:solidFill>
                <a:latin typeface="Arial"/>
              </a:rPr>
              <a:t>Scarcity of Talent</a:t>
            </a:r>
          </a:p>
          <a:p>
            <a:pPr marL="114297" indent="-114297" defTabSz="914378">
              <a:lnSpc>
                <a:spcPts val="1000"/>
              </a:lnSpc>
              <a:buClr>
                <a:srgbClr val="CC0000"/>
              </a:buClr>
              <a:buFont typeface="Arial" panose="020B0604020202020204" pitchFamily="34" charset="0"/>
              <a:buChar char="•"/>
              <a:defRPr/>
            </a:pPr>
            <a:endParaRPr lang="en-US" sz="900" kern="0">
              <a:solidFill>
                <a:srgbClr val="414141"/>
              </a:solidFill>
              <a:latin typeface="Arial"/>
            </a:endParaRPr>
          </a:p>
        </p:txBody>
      </p:sp>
      <p:sp>
        <p:nvSpPr>
          <p:cNvPr id="83" name="Title 2">
            <a:extLst>
              <a:ext uri="{FF2B5EF4-FFF2-40B4-BE49-F238E27FC236}">
                <a16:creationId xmlns:a16="http://schemas.microsoft.com/office/drawing/2014/main" id="{CC17B199-3447-4AD2-99E0-8D0BB6F5D99B}"/>
              </a:ext>
            </a:extLst>
          </p:cNvPr>
          <p:cNvSpPr txBox="1">
            <a:spLocks/>
          </p:cNvSpPr>
          <p:nvPr/>
        </p:nvSpPr>
        <p:spPr>
          <a:xfrm>
            <a:off x="335433" y="3363107"/>
            <a:ext cx="1950523" cy="197154"/>
          </a:xfrm>
          <a:prstGeom prst="rect">
            <a:avLst/>
          </a:prstGeom>
          <a:solidFill>
            <a:schemeClr val="accent3">
              <a:lumMod val="50000"/>
              <a:lumOff val="50000"/>
            </a:schemeClr>
          </a:solidFill>
        </p:spPr>
        <p:txBody>
          <a:bodyPr vert="horz" lIns="45720" tIns="45720" rIns="45720" bIns="45720" rtlCol="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892">
              <a:lnSpc>
                <a:spcPts val="1000"/>
              </a:lnSpc>
              <a:defRPr/>
            </a:pPr>
            <a:r>
              <a:rPr lang="en-US" sz="900">
                <a:solidFill>
                  <a:srgbClr val="FFFFFF"/>
                </a:solidFill>
                <a:latin typeface="Arial"/>
              </a:rPr>
              <a:t>Business Agility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E01CABA-4BA9-A54C-8809-B0E82528AB29}"/>
              </a:ext>
            </a:extLst>
          </p:cNvPr>
          <p:cNvSpPr/>
          <p:nvPr/>
        </p:nvSpPr>
        <p:spPr>
          <a:xfrm>
            <a:off x="7531583" y="1009486"/>
            <a:ext cx="1296084" cy="3363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900" b="1" dirty="0">
                <a:solidFill>
                  <a:srgbClr val="FFFFFF"/>
                </a:solidFill>
                <a:latin typeface="Arial"/>
              </a:rPr>
              <a:t>Execute at Scale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0AD558-703B-4AE5-87A6-DA6DF404F213}"/>
              </a:ext>
            </a:extLst>
          </p:cNvPr>
          <p:cNvGrpSpPr/>
          <p:nvPr/>
        </p:nvGrpSpPr>
        <p:grpSpPr>
          <a:xfrm>
            <a:off x="7582802" y="1631235"/>
            <a:ext cx="1208142" cy="2482148"/>
            <a:chOff x="7582802" y="1631235"/>
            <a:chExt cx="1208142" cy="1255676"/>
          </a:xfrm>
        </p:grpSpPr>
        <p:sp>
          <p:nvSpPr>
            <p:cNvPr id="62" name="Rectangle: Rounded Corners 14">
              <a:extLst>
                <a:ext uri="{FF2B5EF4-FFF2-40B4-BE49-F238E27FC236}">
                  <a16:creationId xmlns:a16="http://schemas.microsoft.com/office/drawing/2014/main" id="{187FF5C6-CABA-5A4A-9E7E-CF9D1EDE9594}"/>
                </a:ext>
              </a:extLst>
            </p:cNvPr>
            <p:cNvSpPr/>
            <p:nvPr/>
          </p:nvSpPr>
          <p:spPr>
            <a:xfrm>
              <a:off x="7582802" y="1631235"/>
              <a:ext cx="1208142" cy="4013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rIns="0" rtlCol="0" anchor="ctr"/>
            <a:lstStyle/>
            <a:p>
              <a:pPr algn="ctr" defTabSz="914333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900" dirty="0">
                  <a:solidFill>
                    <a:prstClr val="white"/>
                  </a:solidFill>
                  <a:cs typeface="Arial"/>
                </a:rPr>
                <a:t>Data Fabric Modernization</a:t>
              </a:r>
            </a:p>
          </p:txBody>
        </p:sp>
        <p:sp>
          <p:nvSpPr>
            <p:cNvPr id="65" name="Rectangle: Rounded Corners 17">
              <a:extLst>
                <a:ext uri="{FF2B5EF4-FFF2-40B4-BE49-F238E27FC236}">
                  <a16:creationId xmlns:a16="http://schemas.microsoft.com/office/drawing/2014/main" id="{0FDA65E8-CAD5-B74A-BE6C-2CF944107651}"/>
                </a:ext>
              </a:extLst>
            </p:cNvPr>
            <p:cNvSpPr/>
            <p:nvPr/>
          </p:nvSpPr>
          <p:spPr>
            <a:xfrm>
              <a:off x="7582802" y="2511907"/>
              <a:ext cx="1208142" cy="3750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rIns="0" rtlCol="0" anchor="ctr"/>
            <a:lstStyle/>
            <a:p>
              <a:pPr algn="ctr" defTabSz="914333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900" dirty="0">
                  <a:solidFill>
                    <a:prstClr val="white"/>
                  </a:solidFill>
                  <a:latin typeface="Arial"/>
                  <a:cs typeface="Arial"/>
                </a:rPr>
                <a:t>Data Operations (DataOps)</a:t>
              </a:r>
            </a:p>
          </p:txBody>
        </p:sp>
        <p:sp>
          <p:nvSpPr>
            <p:cNvPr id="43" name="Rectangle: Rounded Corners 14">
              <a:extLst>
                <a:ext uri="{FF2B5EF4-FFF2-40B4-BE49-F238E27FC236}">
                  <a16:creationId xmlns:a16="http://schemas.microsoft.com/office/drawing/2014/main" id="{187FF5C6-CABA-5A4A-9E7E-CF9D1EDE9594}"/>
                </a:ext>
              </a:extLst>
            </p:cNvPr>
            <p:cNvSpPr/>
            <p:nvPr/>
          </p:nvSpPr>
          <p:spPr>
            <a:xfrm>
              <a:off x="7582803" y="2069701"/>
              <a:ext cx="1208141" cy="396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rIns="0" rtlCol="0" anchor="ctr"/>
            <a:lstStyle/>
            <a:p>
              <a:pPr algn="ctr" defTabSz="914333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900" dirty="0">
                  <a:solidFill>
                    <a:prstClr val="white"/>
                  </a:solidFill>
                  <a:latin typeface="Arial"/>
                  <a:cs typeface="Arial"/>
                </a:rPr>
                <a:t>Enterprise Data Governance</a:t>
              </a:r>
              <a:endParaRPr lang="en-US" sz="800" i="1" dirty="0">
                <a:solidFill>
                  <a:prstClr val="white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33B4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753158" y="1631018"/>
            <a:ext cx="761993" cy="467244"/>
          </a:xfrm>
          <a:prstGeom prst="rect">
            <a:avLst/>
          </a:prstGeom>
        </p:spPr>
      </p:pic>
      <p:pic>
        <p:nvPicPr>
          <p:cNvPr id="47" name="Picture 4" descr="Image result for continuous innovation icon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rgbClr val="0033B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730" y="2939988"/>
            <a:ext cx="611493" cy="48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Image result for customer engagement icon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988" y="2916845"/>
            <a:ext cx="675177" cy="51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3330985" y="2144072"/>
            <a:ext cx="1333859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defTabSz="685783">
              <a:defRPr/>
            </a:pPr>
            <a:r>
              <a:rPr lang="en-US" sz="1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AI-ready Architecture</a:t>
            </a:r>
          </a:p>
          <a:p>
            <a:pPr algn="ctr" defTabSz="685783"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Blueprint for a modern data ecosystem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530477" y="3488734"/>
            <a:ext cx="981346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defTabSz="685783">
              <a:defRPr/>
            </a:pPr>
            <a:r>
              <a:rPr lang="en-US" sz="1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Maturity Model</a:t>
            </a:r>
          </a:p>
          <a:p>
            <a:pPr algn="ctr" defTabSz="685783"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multi-level maturity model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948922" y="3471686"/>
            <a:ext cx="1514786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defTabSz="685783">
              <a:defRPr/>
            </a:pPr>
            <a:r>
              <a:rPr lang="en-US" sz="1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Guiding Principles</a:t>
            </a:r>
          </a:p>
          <a:p>
            <a:pPr algn="ctr" defTabSz="685783">
              <a:defRPr/>
            </a:pP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Modern Design Patterns &amp; strategies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1305BC10-CA7F-441B-8611-36317C8E541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3271068" flipH="1" flipV="1">
            <a:off x="4515394" y="2569704"/>
            <a:ext cx="434517" cy="12509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1305BC10-CA7F-441B-8611-36317C8E541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7547833" flipH="1" flipV="1">
            <a:off x="3003189" y="2574881"/>
            <a:ext cx="434517" cy="125093"/>
          </a:xfrm>
          <a:prstGeom prst="rect">
            <a:avLst/>
          </a:prstGeom>
        </p:spPr>
      </p:pic>
      <p:sp>
        <p:nvSpPr>
          <p:cNvPr id="85" name="Rectangle: Rounded Corners 14">
            <a:extLst>
              <a:ext uri="{FF2B5EF4-FFF2-40B4-BE49-F238E27FC236}">
                <a16:creationId xmlns:a16="http://schemas.microsoft.com/office/drawing/2014/main" id="{97FFE7B0-7640-4CFC-AE8A-38C8D5D5881F}"/>
              </a:ext>
            </a:extLst>
          </p:cNvPr>
          <p:cNvSpPr/>
          <p:nvPr/>
        </p:nvSpPr>
        <p:spPr>
          <a:xfrm>
            <a:off x="5922877" y="1682246"/>
            <a:ext cx="1208142" cy="53514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0" rtlCol="0" anchor="ctr"/>
          <a:lstStyle/>
          <a:p>
            <a:pPr defTabSz="914355">
              <a:lnSpc>
                <a:spcPct val="90000"/>
              </a:lnSpc>
              <a:spcAft>
                <a:spcPts val="300"/>
              </a:spcAft>
              <a:defRPr/>
            </a:pPr>
            <a:r>
              <a:rPr lang="en-US" sz="900" dirty="0">
                <a:solidFill>
                  <a:prstClr val="white"/>
                </a:solidFill>
                <a:cs typeface="Arial"/>
              </a:rPr>
              <a:t>Data Lakes / EDW  Re-architecture</a:t>
            </a:r>
          </a:p>
        </p:txBody>
      </p:sp>
      <p:sp>
        <p:nvSpPr>
          <p:cNvPr id="86" name="Rectangle: Rounded Corners 17">
            <a:extLst>
              <a:ext uri="{FF2B5EF4-FFF2-40B4-BE49-F238E27FC236}">
                <a16:creationId xmlns:a16="http://schemas.microsoft.com/office/drawing/2014/main" id="{5EEF4688-8260-445C-840F-7A15666B1A95}"/>
              </a:ext>
            </a:extLst>
          </p:cNvPr>
          <p:cNvSpPr/>
          <p:nvPr/>
        </p:nvSpPr>
        <p:spPr>
          <a:xfrm>
            <a:off x="5922877" y="2244719"/>
            <a:ext cx="1208142" cy="4789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0" rtlCol="0" anchor="ctr"/>
          <a:lstStyle/>
          <a:p>
            <a:pPr defTabSz="914355">
              <a:lnSpc>
                <a:spcPct val="90000"/>
              </a:lnSpc>
              <a:spcAft>
                <a:spcPts val="300"/>
              </a:spcAft>
              <a:defRPr/>
            </a:pPr>
            <a:r>
              <a:rPr lang="en-US" sz="900" dirty="0">
                <a:solidFill>
                  <a:prstClr val="white"/>
                </a:solidFill>
                <a:cs typeface="Arial"/>
              </a:rPr>
              <a:t>Re-platform</a:t>
            </a:r>
            <a:endParaRPr lang="en-US" sz="700" i="1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87" name="Rectangle: Rounded Corners 20">
            <a:extLst>
              <a:ext uri="{FF2B5EF4-FFF2-40B4-BE49-F238E27FC236}">
                <a16:creationId xmlns:a16="http://schemas.microsoft.com/office/drawing/2014/main" id="{B14569A5-39FB-432B-A1AC-E848CB4A9343}"/>
              </a:ext>
            </a:extLst>
          </p:cNvPr>
          <p:cNvSpPr/>
          <p:nvPr/>
        </p:nvSpPr>
        <p:spPr>
          <a:xfrm>
            <a:off x="5922877" y="2751006"/>
            <a:ext cx="1208142" cy="46593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0" rtlCol="0" anchor="ctr"/>
          <a:lstStyle/>
          <a:p>
            <a:pPr defTabSz="914355">
              <a:lnSpc>
                <a:spcPct val="90000"/>
              </a:lnSpc>
              <a:spcAft>
                <a:spcPts val="100"/>
              </a:spcAft>
              <a:defRPr/>
            </a:pPr>
            <a:r>
              <a:rPr lang="en-US" sz="900" dirty="0">
                <a:solidFill>
                  <a:prstClr val="white"/>
                </a:solidFill>
                <a:latin typeface="Arial"/>
                <a:cs typeface="Arial"/>
              </a:rPr>
              <a:t>Migrate</a:t>
            </a:r>
            <a:endParaRPr lang="en-US" sz="700" i="1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88" name="Rectangle: Rounded Corners 14">
            <a:extLst>
              <a:ext uri="{FF2B5EF4-FFF2-40B4-BE49-F238E27FC236}">
                <a16:creationId xmlns:a16="http://schemas.microsoft.com/office/drawing/2014/main" id="{4E88B245-411C-4742-AC06-86FEBB40F8DA}"/>
              </a:ext>
            </a:extLst>
          </p:cNvPr>
          <p:cNvSpPr/>
          <p:nvPr/>
        </p:nvSpPr>
        <p:spPr>
          <a:xfrm>
            <a:off x="5922875" y="3244268"/>
            <a:ext cx="1208146" cy="42880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0" rtlCol="0" anchor="ctr"/>
          <a:lstStyle/>
          <a:p>
            <a:pPr defTabSz="914355">
              <a:lnSpc>
                <a:spcPct val="90000"/>
              </a:lnSpc>
              <a:spcAft>
                <a:spcPts val="100"/>
              </a:spcAft>
              <a:defRPr/>
            </a:pPr>
            <a:r>
              <a:rPr lang="en-US" sz="900" dirty="0">
                <a:solidFill>
                  <a:prstClr val="white"/>
                </a:solidFill>
                <a:latin typeface="Arial"/>
                <a:cs typeface="Arial"/>
              </a:rPr>
              <a:t>Retain</a:t>
            </a:r>
            <a:endParaRPr lang="en-US" sz="700" i="1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91" name="Rectangle: Rounded Corners 17">
            <a:extLst>
              <a:ext uri="{FF2B5EF4-FFF2-40B4-BE49-F238E27FC236}">
                <a16:creationId xmlns:a16="http://schemas.microsoft.com/office/drawing/2014/main" id="{0F3A3DC8-9571-45A2-A049-3DC244293CC7}"/>
              </a:ext>
            </a:extLst>
          </p:cNvPr>
          <p:cNvSpPr/>
          <p:nvPr/>
        </p:nvSpPr>
        <p:spPr>
          <a:xfrm>
            <a:off x="5922875" y="3700401"/>
            <a:ext cx="1208146" cy="41298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0" rtlCol="0" anchor="ctr"/>
          <a:lstStyle/>
          <a:p>
            <a:pPr defTabSz="914355">
              <a:lnSpc>
                <a:spcPct val="90000"/>
              </a:lnSpc>
              <a:spcAft>
                <a:spcPts val="100"/>
              </a:spcAft>
              <a:defRPr/>
            </a:pPr>
            <a:r>
              <a:rPr lang="en-US" sz="900">
                <a:solidFill>
                  <a:prstClr val="white"/>
                </a:solidFill>
                <a:latin typeface="Arial"/>
                <a:cs typeface="Arial"/>
              </a:rPr>
              <a:t>Retire &amp; Decommission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18871A7-DA6C-4BA7-89BA-843AA62F0E64}"/>
              </a:ext>
            </a:extLst>
          </p:cNvPr>
          <p:cNvSpPr/>
          <p:nvPr/>
        </p:nvSpPr>
        <p:spPr>
          <a:xfrm>
            <a:off x="264160" y="4403311"/>
            <a:ext cx="8613139" cy="306141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r>
              <a:rPr lang="en-US" sz="1050" b="1" dirty="0">
                <a:solidFill>
                  <a:srgbClr val="FFFFFF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Enabled by Hitachi Platforms, Accelerators &amp; Tools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B7E1910-7C5D-467B-BBA5-B6AD8A73DCEB}"/>
              </a:ext>
            </a:extLst>
          </p:cNvPr>
          <p:cNvCxnSpPr>
            <a:cxnSpLocks/>
          </p:cNvCxnSpPr>
          <p:nvPr/>
        </p:nvCxnSpPr>
        <p:spPr>
          <a:xfrm>
            <a:off x="7412118" y="1000988"/>
            <a:ext cx="0" cy="3366578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E05FED1-E697-4D0A-B4DC-DAC0A0A28439}"/>
              </a:ext>
            </a:extLst>
          </p:cNvPr>
          <p:cNvCxnSpPr>
            <a:cxnSpLocks/>
          </p:cNvCxnSpPr>
          <p:nvPr/>
        </p:nvCxnSpPr>
        <p:spPr>
          <a:xfrm>
            <a:off x="2367234" y="1000988"/>
            <a:ext cx="0" cy="3366578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05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E2C6D-280D-4381-FCC9-C5292DC9A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Hitachi Intelligent Data Modernization Offering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DF6F73-C857-438B-877E-B3A0A94AA2E4}"/>
              </a:ext>
            </a:extLst>
          </p:cNvPr>
          <p:cNvGrpSpPr/>
          <p:nvPr/>
        </p:nvGrpSpPr>
        <p:grpSpPr>
          <a:xfrm>
            <a:off x="3673132" y="1590406"/>
            <a:ext cx="1904207" cy="2249062"/>
            <a:chOff x="3735716" y="1649396"/>
            <a:chExt cx="2165819" cy="257709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52644D9-63D0-1C68-02E3-EE99501A9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35716" y="2628704"/>
              <a:ext cx="2165819" cy="877394"/>
            </a:xfrm>
            <a:prstGeom prst="rect">
              <a:avLst/>
            </a:prstGeom>
          </p:spPr>
        </p:pic>
        <p:pic>
          <p:nvPicPr>
            <p:cNvPr id="5" name="Picture 4" descr="Logo, company name&#10;&#10;Description automatically generated">
              <a:extLst>
                <a:ext uri="{FF2B5EF4-FFF2-40B4-BE49-F238E27FC236}">
                  <a16:creationId xmlns:a16="http://schemas.microsoft.com/office/drawing/2014/main" id="{14337512-A564-5BD8-4D0E-24E2FD9A5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26076" y="1649396"/>
              <a:ext cx="2004332" cy="982516"/>
            </a:xfrm>
            <a:prstGeom prst="rect">
              <a:avLst/>
            </a:prstGeom>
          </p:spPr>
        </p:pic>
        <p:pic>
          <p:nvPicPr>
            <p:cNvPr id="6" name="Picture 5" descr="Logo&#10;&#10;Description automatically generated">
              <a:extLst>
                <a:ext uri="{FF2B5EF4-FFF2-40B4-BE49-F238E27FC236}">
                  <a16:creationId xmlns:a16="http://schemas.microsoft.com/office/drawing/2014/main" id="{07FF5BEF-A1A0-EBAF-E7AF-2119C7647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341" y="3767517"/>
              <a:ext cx="1761873" cy="458975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AF91569-0370-B3A0-8CBA-01F9E951180B}"/>
              </a:ext>
            </a:extLst>
          </p:cNvPr>
          <p:cNvSpPr/>
          <p:nvPr/>
        </p:nvSpPr>
        <p:spPr>
          <a:xfrm>
            <a:off x="419659" y="1041422"/>
            <a:ext cx="2927565" cy="181159"/>
          </a:xfrm>
          <a:prstGeom prst="rect">
            <a:avLst/>
          </a:prstGeom>
          <a:solidFill>
            <a:srgbClr val="3CACB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Kigelia" panose="020B0502040204020203" pitchFamily="34" charset="0"/>
                <a:cs typeface="Kigelia" panose="020B0502040204020203" pitchFamily="34" charset="0"/>
              </a:rPr>
              <a:t>Process driven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F1BB592-6540-F363-D77E-BE9D19DEE060}"/>
              </a:ext>
            </a:extLst>
          </p:cNvPr>
          <p:cNvGrpSpPr/>
          <p:nvPr/>
        </p:nvGrpSpPr>
        <p:grpSpPr>
          <a:xfrm>
            <a:off x="335978" y="1439335"/>
            <a:ext cx="2787054" cy="2574910"/>
            <a:chOff x="460461" y="1686372"/>
            <a:chExt cx="3002215" cy="287972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1D479F6-BEAD-9535-A3E0-B632688B7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02596" y="1739378"/>
              <a:ext cx="538340" cy="34644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0CA802-9509-2332-9DF0-C002FD177A7D}"/>
                </a:ext>
              </a:extLst>
            </p:cNvPr>
            <p:cNvSpPr txBox="1"/>
            <p:nvPr/>
          </p:nvSpPr>
          <p:spPr>
            <a:xfrm>
              <a:off x="1680676" y="2033184"/>
              <a:ext cx="1017704" cy="1911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700"/>
                <a:t>Discovery Sessions</a:t>
              </a:r>
              <a:endParaRPr lang="en-IN" sz="70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DFDB66-8677-A7B5-CDF6-37C4DFB2D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9853" y="1686372"/>
              <a:ext cx="406100" cy="36808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E562CD0-8468-7316-4FAB-9E5EF037B713}"/>
                </a:ext>
              </a:extLst>
            </p:cNvPr>
            <p:cNvSpPr txBox="1"/>
            <p:nvPr/>
          </p:nvSpPr>
          <p:spPr>
            <a:xfrm>
              <a:off x="495375" y="2022749"/>
              <a:ext cx="929705" cy="294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00"/>
                <a:t>Business Goals and Objectives</a:t>
              </a:r>
              <a:endParaRPr lang="en-IN" sz="70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58D9405-8B53-AB30-7200-285933229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 flipH="1" flipV="1">
              <a:off x="1285232" y="1922908"/>
              <a:ext cx="434517" cy="11027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C09E48A-6A22-F944-4E42-9504B8AEDDC0}"/>
                </a:ext>
              </a:extLst>
            </p:cNvPr>
            <p:cNvSpPr txBox="1"/>
            <p:nvPr/>
          </p:nvSpPr>
          <p:spPr>
            <a:xfrm>
              <a:off x="1133813" y="2803480"/>
              <a:ext cx="10177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00"/>
                <a:t>Data Modernization Blueprint</a:t>
              </a:r>
              <a:endParaRPr lang="en-IN" sz="7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94CF4F-1FE6-0C08-070E-B0E7D581422C}"/>
                </a:ext>
              </a:extLst>
            </p:cNvPr>
            <p:cNvSpPr txBox="1"/>
            <p:nvPr/>
          </p:nvSpPr>
          <p:spPr>
            <a:xfrm>
              <a:off x="954034" y="4076065"/>
              <a:ext cx="99864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00"/>
                <a:t>MVP Assessment</a:t>
              </a:r>
              <a:endParaRPr lang="en-IN" sz="7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D755F6B-BE46-DE79-CC77-726359507D8E}"/>
                </a:ext>
              </a:extLst>
            </p:cNvPr>
            <p:cNvSpPr txBox="1"/>
            <p:nvPr/>
          </p:nvSpPr>
          <p:spPr>
            <a:xfrm>
              <a:off x="460461" y="3408302"/>
              <a:ext cx="9986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00"/>
                <a:t>Data modernization candidates</a:t>
              </a:r>
              <a:endParaRPr lang="en-IN" sz="7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3F11C6-B6DA-8788-29FD-6F299274BFD4}"/>
                </a:ext>
              </a:extLst>
            </p:cNvPr>
            <p:cNvSpPr txBox="1"/>
            <p:nvPr/>
          </p:nvSpPr>
          <p:spPr>
            <a:xfrm>
              <a:off x="2149574" y="4258318"/>
              <a:ext cx="12078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00"/>
                <a:t>Data Modernization Backlogs and Roadmap</a:t>
              </a:r>
              <a:endParaRPr lang="en-IN" sz="7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AF8332C-8E8E-2F90-C0C6-B9E75F0C7615}"/>
                </a:ext>
              </a:extLst>
            </p:cNvPr>
            <p:cNvSpPr txBox="1"/>
            <p:nvPr/>
          </p:nvSpPr>
          <p:spPr>
            <a:xfrm>
              <a:off x="2520775" y="3256462"/>
              <a:ext cx="941901" cy="294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/>
                <a:t>Measure Success - Matrices &amp; KPIs</a:t>
              </a:r>
              <a:endParaRPr lang="en-IN" sz="7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EB90CC-A201-48B4-7738-B70E99D3109E}"/>
                </a:ext>
              </a:extLst>
            </p:cNvPr>
            <p:cNvSpPr txBox="1"/>
            <p:nvPr/>
          </p:nvSpPr>
          <p:spPr>
            <a:xfrm>
              <a:off x="2443043" y="2489447"/>
              <a:ext cx="9986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00"/>
                <a:t>Data &amp; Analytics </a:t>
              </a:r>
            </a:p>
            <a:p>
              <a:pPr algn="ctr"/>
              <a:r>
                <a:rPr lang="en-GB" sz="700"/>
                <a:t>Strategy</a:t>
              </a:r>
              <a:endParaRPr lang="en-IN" sz="7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4F47354-3048-A7BB-366E-7DFDCE99B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90348" y="2425034"/>
              <a:ext cx="441319" cy="40401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27925A4-E579-43B5-F84D-A954C76BB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61168" y="2133772"/>
              <a:ext cx="362391" cy="39204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308479B-6D65-680B-9E8C-A4C093166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0057365" flipH="1" flipV="1">
              <a:off x="2185249" y="2757804"/>
              <a:ext cx="441322" cy="9960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51ECE9F-E0A9-92D5-6009-6772EA696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4002" y="3049811"/>
              <a:ext cx="454623" cy="39146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7DF5A81-65D9-7352-0A85-C297C3341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9940052">
              <a:off x="929704" y="2836295"/>
              <a:ext cx="276739" cy="12933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FDDA872-A52F-F4FB-89A2-2D1CE085F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800000" flipH="1">
              <a:off x="2554267" y="1905000"/>
              <a:ext cx="377131" cy="147733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334DE81-E887-E3E6-2B9E-33DBBF309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3500000">
              <a:off x="1600881" y="3210439"/>
              <a:ext cx="341830" cy="194461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967C012-BED5-2C64-1AA0-150908CFE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048953" y="3231589"/>
              <a:ext cx="510759" cy="328695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40E43F6-3C49-B97F-255C-572651B9D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75461" y="3733728"/>
              <a:ext cx="502160" cy="391434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16ADC4C-89F9-503C-B328-C1607E472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5300000">
              <a:off x="773904" y="3688336"/>
              <a:ext cx="265649" cy="151122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C276A01-9282-736C-CC28-9DD791A9B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661002" y="3751837"/>
              <a:ext cx="564475" cy="511638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4919B0B-1126-B7F2-0C1A-DF1DB904B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1700000" flipH="1">
              <a:off x="1932090" y="4284991"/>
              <a:ext cx="424660" cy="107774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9111BCF-2B65-C0B7-E667-F0DC4C0D7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700000" flipV="1">
              <a:off x="2272738" y="3725604"/>
              <a:ext cx="366520" cy="82719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F11F00-0F1D-9B38-7175-51E6EE6FF2A2}"/>
              </a:ext>
            </a:extLst>
          </p:cNvPr>
          <p:cNvGrpSpPr/>
          <p:nvPr/>
        </p:nvGrpSpPr>
        <p:grpSpPr>
          <a:xfrm>
            <a:off x="7292562" y="1786146"/>
            <a:ext cx="1529676" cy="2014384"/>
            <a:chOff x="7144999" y="1658119"/>
            <a:chExt cx="1870413" cy="2580616"/>
          </a:xfrm>
        </p:grpSpPr>
        <p:pic>
          <p:nvPicPr>
            <p:cNvPr id="34" name="Google Shape;75;gb0e8f8d442_0_47">
              <a:extLst>
                <a:ext uri="{FF2B5EF4-FFF2-40B4-BE49-F238E27FC236}">
                  <a16:creationId xmlns:a16="http://schemas.microsoft.com/office/drawing/2014/main" id="{270A6F8B-4A04-3515-31F3-3DFA5D409DD5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7144999" y="1683320"/>
              <a:ext cx="824222" cy="2726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Picture 2" descr="Image result for big query logo">
              <a:extLst>
                <a:ext uri="{FF2B5EF4-FFF2-40B4-BE49-F238E27FC236}">
                  <a16:creationId xmlns:a16="http://schemas.microsoft.com/office/drawing/2014/main" id="{9D3101B0-C6EA-18D9-1CB6-A21C2D5E3D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9419" y="3889135"/>
              <a:ext cx="1028710" cy="34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4" descr="Image result for aws redshift logo">
              <a:extLst>
                <a:ext uri="{FF2B5EF4-FFF2-40B4-BE49-F238E27FC236}">
                  <a16:creationId xmlns:a16="http://schemas.microsoft.com/office/drawing/2014/main" id="{05359F95-D922-DD55-402B-14BD8FF4F7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7216" y="2080510"/>
              <a:ext cx="1168196" cy="584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Image result for azure synapse logo">
              <a:extLst>
                <a:ext uri="{FF2B5EF4-FFF2-40B4-BE49-F238E27FC236}">
                  <a16:creationId xmlns:a16="http://schemas.microsoft.com/office/drawing/2014/main" id="{AA40E963-0591-28A0-56F7-CFF0348923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1644" y="1658119"/>
              <a:ext cx="851799" cy="432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6" descr="Databricks fires up runtime 5.0 for Apache Spark 2.4.0 • DEVCLASS">
              <a:extLst>
                <a:ext uri="{FF2B5EF4-FFF2-40B4-BE49-F238E27FC236}">
                  <a16:creationId xmlns:a16="http://schemas.microsoft.com/office/drawing/2014/main" id="{87E1D09E-19CF-7E9D-1E26-00C5AD6085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6090" y="2652806"/>
              <a:ext cx="824221" cy="411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5EFAA44A-2461-8835-6EB3-9F3DB50DB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113774" y="2789179"/>
              <a:ext cx="872976" cy="411467"/>
            </a:xfrm>
            <a:prstGeom prst="rect">
              <a:avLst/>
            </a:prstGeom>
          </p:spPr>
        </p:pic>
        <p:pic>
          <p:nvPicPr>
            <p:cNvPr id="40" name="Picture 2" descr="Snowflake Partners | Technology and Solutions Partners">
              <a:extLst>
                <a:ext uri="{FF2B5EF4-FFF2-40B4-BE49-F238E27FC236}">
                  <a16:creationId xmlns:a16="http://schemas.microsoft.com/office/drawing/2014/main" id="{2A0DDFA1-F519-6B61-D59E-031B3B1DD9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8998" y="3307669"/>
              <a:ext cx="519256" cy="515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AWS Glue | Simplify ETL Data Processing with AWS Glue | Edureka">
              <a:extLst>
                <a:ext uri="{FF2B5EF4-FFF2-40B4-BE49-F238E27FC236}">
                  <a16:creationId xmlns:a16="http://schemas.microsoft.com/office/drawing/2014/main" id="{452B4602-0F2E-7B86-CDE2-5D15F3EE40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4056" y="3124248"/>
              <a:ext cx="532900" cy="746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" descr="Snowflake Connector for Azure Data Factory (ADF) - Snowflake Blog">
              <a:extLst>
                <a:ext uri="{FF2B5EF4-FFF2-40B4-BE49-F238E27FC236}">
                  <a16:creationId xmlns:a16="http://schemas.microsoft.com/office/drawing/2014/main" id="{FD46E611-D571-CAD9-1637-4442F7F495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0059" t="10264" r="5367" b="7389"/>
            <a:stretch/>
          </p:blipFill>
          <p:spPr bwMode="auto">
            <a:xfrm>
              <a:off x="7211956" y="2033823"/>
              <a:ext cx="476075" cy="516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99C3483B-0323-B4D6-836C-B1DFEC944C62}"/>
              </a:ext>
            </a:extLst>
          </p:cNvPr>
          <p:cNvSpPr/>
          <p:nvPr/>
        </p:nvSpPr>
        <p:spPr>
          <a:xfrm>
            <a:off x="5959260" y="1041422"/>
            <a:ext cx="2927565" cy="176720"/>
          </a:xfrm>
          <a:prstGeom prst="rect">
            <a:avLst/>
          </a:prstGeom>
          <a:solidFill>
            <a:srgbClr val="3CACB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900" cap="all">
                <a:solidFill>
                  <a:srgbClr val="FFFFFF"/>
                </a:solidFill>
                <a:latin typeface="+mj-lt"/>
                <a:ea typeface="Kigelia" panose="020B0502040204020203" pitchFamily="34" charset="0"/>
                <a:cs typeface="Kigelia" panose="020B0502040204020203" pitchFamily="34" charset="0"/>
              </a:rPr>
              <a:t>modernization</a:t>
            </a:r>
            <a:r>
              <a:rPr kumimoji="0" lang="en-GB" sz="90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Kigelia" panose="020B0502040204020203" pitchFamily="34" charset="0"/>
                <a:cs typeface="Kigelia" panose="020B0502040204020203" pitchFamily="34" charset="0"/>
              </a:rPr>
              <a:t> portfolio</a:t>
            </a:r>
            <a:endParaRPr kumimoji="0" lang="en-IN" sz="900" i="0" u="none" strike="noStrike" kern="1200" cap="all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Kigelia" panose="020B0502040204020203" pitchFamily="34" charset="0"/>
              <a:cs typeface="Kigelia" panose="020B0502040204020203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329C2E4-672D-447F-793A-AA77A8E77B06}"/>
              </a:ext>
            </a:extLst>
          </p:cNvPr>
          <p:cNvSpPr/>
          <p:nvPr/>
        </p:nvSpPr>
        <p:spPr>
          <a:xfrm>
            <a:off x="3491034" y="1041422"/>
            <a:ext cx="2286017" cy="171568"/>
          </a:xfrm>
          <a:prstGeom prst="rect">
            <a:avLst/>
          </a:prstGeom>
          <a:solidFill>
            <a:srgbClr val="3CACB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Kigelia" panose="020B0502040204020203" pitchFamily="34" charset="0"/>
                <a:cs typeface="Kigelia" panose="020B0502040204020203" pitchFamily="34" charset="0"/>
              </a:rPr>
              <a:t>Automation Enabled</a:t>
            </a:r>
            <a:endParaRPr kumimoji="0" lang="en-IN" sz="900" i="0" u="none" strike="noStrike" kern="1200" cap="all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Kigelia" panose="020B0502040204020203" pitchFamily="34" charset="0"/>
              <a:cs typeface="Kigelia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B2B20A-244E-ACEB-1AE9-FE8743873C40}"/>
              </a:ext>
            </a:extLst>
          </p:cNvPr>
          <p:cNvSpPr txBox="1"/>
          <p:nvPr/>
        </p:nvSpPr>
        <p:spPr>
          <a:xfrm>
            <a:off x="6327871" y="1950679"/>
            <a:ext cx="779868" cy="1169551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700" dirty="0"/>
              <a:t>Teradata 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700" dirty="0"/>
              <a:t>Netezza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700" dirty="0"/>
              <a:t>Oracle 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700" dirty="0"/>
              <a:t>Greenplum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700" dirty="0"/>
              <a:t>Hive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700" dirty="0"/>
              <a:t>SQL Server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700" dirty="0"/>
              <a:t>DB2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700" dirty="0"/>
              <a:t>Oracle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700" dirty="0"/>
              <a:t>Redshift/ Postgres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2DB9201-25C6-E070-970C-75ADFBB5CE1C}"/>
              </a:ext>
            </a:extLst>
          </p:cNvPr>
          <p:cNvSpPr txBox="1"/>
          <p:nvPr/>
        </p:nvSpPr>
        <p:spPr>
          <a:xfrm>
            <a:off x="6332179" y="3120611"/>
            <a:ext cx="775559" cy="630942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700" dirty="0"/>
              <a:t>DataStage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700" dirty="0"/>
              <a:t>Informatica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700" dirty="0"/>
              <a:t>SSIS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700" dirty="0"/>
              <a:t>SAP BODI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700" dirty="0"/>
              <a:t>Ab Initio</a:t>
            </a:r>
          </a:p>
        </p:txBody>
      </p:sp>
      <p:sp>
        <p:nvSpPr>
          <p:cNvPr id="47" name="Plus Sign 46">
            <a:extLst>
              <a:ext uri="{FF2B5EF4-FFF2-40B4-BE49-F238E27FC236}">
                <a16:creationId xmlns:a16="http://schemas.microsoft.com/office/drawing/2014/main" id="{7BB0C2F2-C1BF-F098-3A0A-0934A4B7B1DA}"/>
              </a:ext>
            </a:extLst>
          </p:cNvPr>
          <p:cNvSpPr/>
          <p:nvPr/>
        </p:nvSpPr>
        <p:spPr>
          <a:xfrm>
            <a:off x="3100993" y="2435277"/>
            <a:ext cx="587048" cy="550215"/>
          </a:xfrm>
          <a:prstGeom prst="mathPlus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8" name="Plus Sign 47">
            <a:extLst>
              <a:ext uri="{FF2B5EF4-FFF2-40B4-BE49-F238E27FC236}">
                <a16:creationId xmlns:a16="http://schemas.microsoft.com/office/drawing/2014/main" id="{ABBC051D-BB3D-4A65-8369-9CF8DE50C07F}"/>
              </a:ext>
            </a:extLst>
          </p:cNvPr>
          <p:cNvSpPr/>
          <p:nvPr/>
        </p:nvSpPr>
        <p:spPr>
          <a:xfrm>
            <a:off x="5615857" y="2435277"/>
            <a:ext cx="587048" cy="550215"/>
          </a:xfrm>
          <a:prstGeom prst="mathPlus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F10068-2A67-5F88-5652-4F2412E24180}"/>
              </a:ext>
            </a:extLst>
          </p:cNvPr>
          <p:cNvSpPr txBox="1"/>
          <p:nvPr/>
        </p:nvSpPr>
        <p:spPr>
          <a:xfrm>
            <a:off x="6348974" y="1535902"/>
            <a:ext cx="6399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>
                <a:solidFill>
                  <a:schemeClr val="accent4">
                    <a:lumMod val="50000"/>
                  </a:schemeClr>
                </a:solidFill>
              </a:rPr>
              <a:t>Sources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24E2E4-6381-BD03-BF8C-A2E6F9C57848}"/>
              </a:ext>
            </a:extLst>
          </p:cNvPr>
          <p:cNvSpPr txBox="1"/>
          <p:nvPr/>
        </p:nvSpPr>
        <p:spPr>
          <a:xfrm>
            <a:off x="7536520" y="1535902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>
                <a:solidFill>
                  <a:schemeClr val="accent4">
                    <a:lumMod val="50000"/>
                  </a:schemeClr>
                </a:solidFill>
              </a:rPr>
              <a:t>Targets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68E587E-1E60-22CA-51B6-7726596DB6E8}"/>
              </a:ext>
            </a:extLst>
          </p:cNvPr>
          <p:cNvCxnSpPr/>
          <p:nvPr/>
        </p:nvCxnSpPr>
        <p:spPr>
          <a:xfrm>
            <a:off x="482138" y="4775831"/>
            <a:ext cx="8215815" cy="0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EC59B8D-5EC8-F2B1-FA97-1745CBD751B9}"/>
              </a:ext>
            </a:extLst>
          </p:cNvPr>
          <p:cNvSpPr txBox="1"/>
          <p:nvPr/>
        </p:nvSpPr>
        <p:spPr>
          <a:xfrm>
            <a:off x="1082867" y="4767495"/>
            <a:ext cx="697596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b="0" i="1"/>
              <a:t>Accelerated, Process Driven, Automation Enabled Modernization Assessment &amp; Implementation Roadmap </a:t>
            </a:r>
            <a:endParaRPr lang="en-US" sz="7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5B2F68C-49AC-DAF9-FC71-5977A5DE9CC9}"/>
              </a:ext>
            </a:extLst>
          </p:cNvPr>
          <p:cNvSpPr txBox="1"/>
          <p:nvPr/>
        </p:nvSpPr>
        <p:spPr>
          <a:xfrm>
            <a:off x="3773670" y="4149641"/>
            <a:ext cx="1632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Partner</a:t>
            </a:r>
          </a:p>
        </p:txBody>
      </p:sp>
      <p:pic>
        <p:nvPicPr>
          <p:cNvPr id="54" name="Image" descr="Image">
            <a:extLst>
              <a:ext uri="{FF2B5EF4-FFF2-40B4-BE49-F238E27FC236}">
                <a16:creationId xmlns:a16="http://schemas.microsoft.com/office/drawing/2014/main" id="{DF5B6A39-A119-C200-F14F-D2861405C5ED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2323" y="4428073"/>
            <a:ext cx="716858" cy="30432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2210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DAF16-4D7C-A7CB-B886-3D895B45B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To Consumption Faster</a:t>
            </a:r>
          </a:p>
        </p:txBody>
      </p:sp>
      <p:sp>
        <p:nvSpPr>
          <p:cNvPr id="3" name="Pentagon 10">
            <a:extLst>
              <a:ext uri="{FF2B5EF4-FFF2-40B4-BE49-F238E27FC236}">
                <a16:creationId xmlns:a16="http://schemas.microsoft.com/office/drawing/2014/main" id="{6D264BDB-2AB7-2CC2-1E71-C18048EEE78A}"/>
              </a:ext>
            </a:extLst>
          </p:cNvPr>
          <p:cNvSpPr/>
          <p:nvPr/>
        </p:nvSpPr>
        <p:spPr>
          <a:xfrm>
            <a:off x="483292" y="4409699"/>
            <a:ext cx="8336814" cy="514711"/>
          </a:xfrm>
          <a:prstGeom prst="homePlate">
            <a:avLst/>
          </a:prstGeom>
          <a:noFill/>
          <a:ln w="9525" cap="flat">
            <a:solidFill>
              <a:schemeClr val="bg1">
                <a:lumMod val="50000"/>
              </a:schemeClr>
            </a:solidFill>
            <a:prstDash val="dash"/>
            <a:rou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800" tIns="45718" rIns="45718" bIns="45718" numCol="1" spcCol="381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7952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Pentagon 9">
            <a:extLst>
              <a:ext uri="{FF2B5EF4-FFF2-40B4-BE49-F238E27FC236}">
                <a16:creationId xmlns:a16="http://schemas.microsoft.com/office/drawing/2014/main" id="{4B349530-B792-300A-2625-59C805BE2ACF}"/>
              </a:ext>
            </a:extLst>
          </p:cNvPr>
          <p:cNvSpPr/>
          <p:nvPr/>
        </p:nvSpPr>
        <p:spPr>
          <a:xfrm>
            <a:off x="907565" y="1343047"/>
            <a:ext cx="2233796" cy="1330831"/>
          </a:xfrm>
          <a:prstGeom prst="homePlate">
            <a:avLst/>
          </a:prstGeom>
          <a:solidFill>
            <a:srgbClr val="7030A0"/>
          </a:solidFill>
          <a:ln w="6350" cap="flat">
            <a:solidFill>
              <a:schemeClr val="bg1">
                <a:lumMod val="85000"/>
              </a:schemeClr>
            </a:solidFill>
            <a:prstDash val="solid"/>
            <a:rou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+mn-ea"/>
              <a:cs typeface="+mn-cs"/>
              <a:sym typeface="Helvetica"/>
            </a:endParaRPr>
          </a:p>
        </p:txBody>
      </p:sp>
      <p:sp>
        <p:nvSpPr>
          <p:cNvPr id="5" name="Pentagon 16">
            <a:extLst>
              <a:ext uri="{FF2B5EF4-FFF2-40B4-BE49-F238E27FC236}">
                <a16:creationId xmlns:a16="http://schemas.microsoft.com/office/drawing/2014/main" id="{54E03CD2-4A78-4CC0-3FCE-504831238EEE}"/>
              </a:ext>
            </a:extLst>
          </p:cNvPr>
          <p:cNvSpPr/>
          <p:nvPr/>
        </p:nvSpPr>
        <p:spPr>
          <a:xfrm>
            <a:off x="3662143" y="2272913"/>
            <a:ext cx="2206602" cy="1148176"/>
          </a:xfrm>
          <a:prstGeom prst="homePlate">
            <a:avLst/>
          </a:prstGeom>
          <a:solidFill>
            <a:srgbClr val="2EA1B8"/>
          </a:solidFill>
          <a:ln w="6350" cap="flat">
            <a:solidFill>
              <a:schemeClr val="bg1">
                <a:lumMod val="85000"/>
              </a:schemeClr>
            </a:solidFill>
            <a:prstDash val="solid"/>
            <a:rou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+mn-ea"/>
              <a:cs typeface="+mn-cs"/>
              <a:sym typeface="Helvetica"/>
            </a:endParaRPr>
          </a:p>
        </p:txBody>
      </p:sp>
      <p:sp>
        <p:nvSpPr>
          <p:cNvPr id="6" name="Pentagon 18">
            <a:extLst>
              <a:ext uri="{FF2B5EF4-FFF2-40B4-BE49-F238E27FC236}">
                <a16:creationId xmlns:a16="http://schemas.microsoft.com/office/drawing/2014/main" id="{A8C1B9D9-E244-9DC1-A1A8-152DCBA3F398}"/>
              </a:ext>
            </a:extLst>
          </p:cNvPr>
          <p:cNvSpPr/>
          <p:nvPr/>
        </p:nvSpPr>
        <p:spPr>
          <a:xfrm>
            <a:off x="6256263" y="3143208"/>
            <a:ext cx="2126080" cy="1148175"/>
          </a:xfrm>
          <a:prstGeom prst="homePlate">
            <a:avLst/>
          </a:prstGeom>
          <a:solidFill>
            <a:srgbClr val="C2065B"/>
          </a:solidFill>
          <a:ln w="6350" cap="flat">
            <a:solidFill>
              <a:schemeClr val="bg1">
                <a:lumMod val="85000"/>
              </a:schemeClr>
            </a:solidFill>
            <a:prstDash val="solid"/>
            <a:rou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+mn-ea"/>
              <a:cs typeface="+mn-cs"/>
              <a:sym typeface="Helvetic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9EED2E-89D9-88EC-4DA2-78B9ECF1A86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924" y="1815325"/>
            <a:ext cx="1040588" cy="421552"/>
          </a:xfrm>
          <a:prstGeom prst="rect">
            <a:avLst/>
          </a:prstGeom>
        </p:spPr>
      </p:pic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6F5D33F5-51A3-F6D6-9BB6-483547A3F0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0730" y="844440"/>
            <a:ext cx="1062176" cy="4299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4C6A2F-16BD-9717-B54A-650424CDB3C8}"/>
              </a:ext>
            </a:extLst>
          </p:cNvPr>
          <p:cNvSpPr txBox="1"/>
          <p:nvPr/>
        </p:nvSpPr>
        <p:spPr>
          <a:xfrm>
            <a:off x="6266580" y="2744319"/>
            <a:ext cx="1229436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535353">
                    <a:lumMod val="75000"/>
                  </a:srgb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sym typeface="Helvetica"/>
              </a:rPr>
              <a:t>Test Automation Accelerators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8D4B40-FC9D-838B-460E-371B366BACDB}"/>
              </a:ext>
            </a:extLst>
          </p:cNvPr>
          <p:cNvSpPr/>
          <p:nvPr/>
        </p:nvSpPr>
        <p:spPr>
          <a:xfrm>
            <a:off x="904208" y="1553715"/>
            <a:ext cx="16715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rPr>
              <a:t>WAVE &amp; TEST PLAN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E62FCD-7D87-C969-3CDC-E07D1E2D1863}"/>
              </a:ext>
            </a:extLst>
          </p:cNvPr>
          <p:cNvSpPr txBox="1"/>
          <p:nvPr/>
        </p:nvSpPr>
        <p:spPr>
          <a:xfrm>
            <a:off x="3702798" y="2447847"/>
            <a:ext cx="1254840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 hangingPunct="0">
              <a:defRPr sz="14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rPr>
              <a:t>TRANSLATE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B14881-DBBC-82F9-5F51-581FC8ACEB4E}"/>
              </a:ext>
            </a:extLst>
          </p:cNvPr>
          <p:cNvSpPr/>
          <p:nvPr/>
        </p:nvSpPr>
        <p:spPr>
          <a:xfrm>
            <a:off x="904208" y="1994418"/>
            <a:ext cx="167157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Automatically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rPr>
              <a:t>determine the order to migrate and what to test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D08660-A0B4-E822-6324-0A7BBEBE790D}"/>
              </a:ext>
            </a:extLst>
          </p:cNvPr>
          <p:cNvSpPr/>
          <p:nvPr/>
        </p:nvSpPr>
        <p:spPr>
          <a:xfrm>
            <a:off x="3695749" y="2875117"/>
            <a:ext cx="18568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rPr>
              <a:t>100% QA-ready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rPr>
              <a:t>SQL and ETL for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any cloud target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Helvetica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7C6D48-65D8-4F54-9C09-42A65C22DAD7}"/>
              </a:ext>
            </a:extLst>
          </p:cNvPr>
          <p:cNvSpPr/>
          <p:nvPr/>
        </p:nvSpPr>
        <p:spPr>
          <a:xfrm>
            <a:off x="6256263" y="3582903"/>
            <a:ext cx="168861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Automatically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generate test case scripts to accelerate QA timelines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1A1283-CF3E-7F93-F30A-68B410675B06}"/>
              </a:ext>
            </a:extLst>
          </p:cNvPr>
          <p:cNvSpPr txBox="1"/>
          <p:nvPr/>
        </p:nvSpPr>
        <p:spPr>
          <a:xfrm>
            <a:off x="6303771" y="3316339"/>
            <a:ext cx="763661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 hangingPunct="0">
              <a:defRPr sz="14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rPr>
              <a:t>QA</a:t>
            </a:r>
          </a:p>
        </p:txBody>
      </p:sp>
      <p:cxnSp>
        <p:nvCxnSpPr>
          <p:cNvPr id="16" name="Elbow Connector 35">
            <a:extLst>
              <a:ext uri="{FF2B5EF4-FFF2-40B4-BE49-F238E27FC236}">
                <a16:creationId xmlns:a16="http://schemas.microsoft.com/office/drawing/2014/main" id="{12EF8FF2-0E1E-536C-5954-0F5F8596FFAC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141361" y="2008463"/>
            <a:ext cx="520782" cy="838538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bg1">
                <a:lumMod val="50000"/>
              </a:schemeClr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Elbow Connector 36">
            <a:extLst>
              <a:ext uri="{FF2B5EF4-FFF2-40B4-BE49-F238E27FC236}">
                <a16:creationId xmlns:a16="http://schemas.microsoft.com/office/drawing/2014/main" id="{C721E34B-4C3F-52D6-04C7-128063965A91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141361" y="2008463"/>
            <a:ext cx="3114902" cy="1708833"/>
          </a:xfrm>
          <a:prstGeom prst="bentConnector3">
            <a:avLst>
              <a:gd name="adj1" fmla="val 8104"/>
            </a:avLst>
          </a:prstGeom>
          <a:noFill/>
          <a:ln w="25400" cap="flat">
            <a:solidFill>
              <a:schemeClr val="bg1">
                <a:lumMod val="50000"/>
              </a:schemeClr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DE65D4B-BCF1-2B95-1A1F-DBF423680111}"/>
              </a:ext>
            </a:extLst>
          </p:cNvPr>
          <p:cNvSpPr/>
          <p:nvPr/>
        </p:nvSpPr>
        <p:spPr>
          <a:xfrm>
            <a:off x="1921990" y="4480168"/>
            <a:ext cx="5681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7952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Competitive Advantage: Automation at Every Step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7952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55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06180-C512-4B3D-94C8-5C1D86A20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685800">
              <a:defRPr/>
            </a:pPr>
            <a:r>
              <a:rPr lang="en-US" altLang="en-US" sz="1400" i="1" dirty="0">
                <a:latin typeface="Arial" panose="020B0604020202020204" pitchFamily="34" charset="0"/>
                <a:ea typeface="Roboto Light" panose="020B0604020202020204" charset="0"/>
                <a:cs typeface="Arial" panose="020B0604020202020204" pitchFamily="34" charset="0"/>
              </a:rPr>
              <a:t>SHIFT</a:t>
            </a:r>
            <a:r>
              <a:rPr lang="en-US" altLang="en-US" sz="800" i="1" baseline="84000" dirty="0">
                <a:latin typeface="Arial" panose="020B0604020202020204" pitchFamily="34" charset="0"/>
                <a:ea typeface="Roboto Light" panose="020B0604020202020204" charset="0"/>
                <a:cs typeface="Arial" panose="020B0604020202020204" pitchFamily="34" charset="0"/>
              </a:rPr>
              <a:t>TM</a:t>
            </a:r>
            <a:r>
              <a:rPr lang="en-US" sz="1400" i="1" kern="0" dirty="0">
                <a:latin typeface="Arial" panose="020B0604020202020204" pitchFamily="34" charset="0"/>
                <a:cs typeface="Arial" panose="020B0604020202020204" pitchFamily="34" charset="0"/>
              </a:rPr>
              <a:t> Translator</a:t>
            </a:r>
            <a:br>
              <a:rPr lang="en-US" sz="1400" i="1" kern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kern="0" dirty="0">
                <a:latin typeface="Arial" panose="020B0604020202020204" pitchFamily="34" charset="0"/>
                <a:cs typeface="Arial" panose="020B0604020202020204" pitchFamily="34" charset="0"/>
              </a:rPr>
              <a:t>Database Code Conversion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2380737-539E-3204-3002-B4ACEDDEF4F1}"/>
              </a:ext>
            </a:extLst>
          </p:cNvPr>
          <p:cNvGrpSpPr/>
          <p:nvPr/>
        </p:nvGrpSpPr>
        <p:grpSpPr>
          <a:xfrm>
            <a:off x="278565" y="1429777"/>
            <a:ext cx="2548108" cy="2551727"/>
            <a:chOff x="6361113" y="1190625"/>
            <a:chExt cx="4470400" cy="447675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9206C7CE-746F-FA23-335C-B29E12FFB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113" y="1190625"/>
              <a:ext cx="4470400" cy="4476750"/>
            </a:xfrm>
            <a:custGeom>
              <a:avLst/>
              <a:gdLst>
                <a:gd name="T0" fmla="*/ 397 w 397"/>
                <a:gd name="T1" fmla="*/ 199 h 397"/>
                <a:gd name="T2" fmla="*/ 199 w 397"/>
                <a:gd name="T3" fmla="*/ 397 h 397"/>
                <a:gd name="T4" fmla="*/ 0 w 397"/>
                <a:gd name="T5" fmla="*/ 199 h 397"/>
                <a:gd name="T6" fmla="*/ 200 w 397"/>
                <a:gd name="T7" fmla="*/ 0 h 397"/>
                <a:gd name="T8" fmla="*/ 397 w 397"/>
                <a:gd name="T9" fmla="*/ 199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7" h="397">
                  <a:moveTo>
                    <a:pt x="397" y="199"/>
                  </a:moveTo>
                  <a:cubicBezTo>
                    <a:pt x="397" y="308"/>
                    <a:pt x="308" y="397"/>
                    <a:pt x="199" y="397"/>
                  </a:cubicBezTo>
                  <a:cubicBezTo>
                    <a:pt x="89" y="397"/>
                    <a:pt x="0" y="308"/>
                    <a:pt x="0" y="199"/>
                  </a:cubicBezTo>
                  <a:cubicBezTo>
                    <a:pt x="0" y="89"/>
                    <a:pt x="90" y="0"/>
                    <a:pt x="200" y="0"/>
                  </a:cubicBezTo>
                  <a:cubicBezTo>
                    <a:pt x="309" y="0"/>
                    <a:pt x="397" y="89"/>
                    <a:pt x="397" y="199"/>
                  </a:cubicBezTo>
                  <a:close/>
                </a:path>
              </a:pathLst>
            </a:custGeom>
            <a:solidFill>
              <a:srgbClr val="008BA6">
                <a:alpha val="50196"/>
              </a:srgb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" name="Line 6">
              <a:extLst>
                <a:ext uri="{FF2B5EF4-FFF2-40B4-BE49-F238E27FC236}">
                  <a16:creationId xmlns:a16="http://schemas.microsoft.com/office/drawing/2014/main" id="{83B57877-A7A9-3873-17FD-A36B5D45E2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664326" y="3389313"/>
              <a:ext cx="1949450" cy="293688"/>
            </a:xfrm>
            <a:prstGeom prst="line">
              <a:avLst/>
            </a:prstGeom>
            <a:noFill/>
            <a:ln w="11113" cap="flat">
              <a:solidFill>
                <a:srgbClr val="2D008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" name="Line 7">
              <a:extLst>
                <a:ext uri="{FF2B5EF4-FFF2-40B4-BE49-F238E27FC236}">
                  <a16:creationId xmlns:a16="http://schemas.microsoft.com/office/drawing/2014/main" id="{74631ECB-0587-8300-2DDC-D663D24CF2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13776" y="3389313"/>
              <a:ext cx="1430338" cy="395288"/>
            </a:xfrm>
            <a:prstGeom prst="line">
              <a:avLst/>
            </a:prstGeom>
            <a:noFill/>
            <a:ln w="11113" cap="flat">
              <a:solidFill>
                <a:srgbClr val="2D008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6DC512B3-A34E-B5F4-692D-A577EF06C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4326" y="1190625"/>
              <a:ext cx="1949450" cy="2492375"/>
            </a:xfrm>
            <a:custGeom>
              <a:avLst/>
              <a:gdLst>
                <a:gd name="T0" fmla="*/ 0 w 173"/>
                <a:gd name="T1" fmla="*/ 221 h 221"/>
                <a:gd name="T2" fmla="*/ 173 w 173"/>
                <a:gd name="T3" fmla="*/ 0 h 221"/>
                <a:gd name="T4" fmla="*/ 173 w 173"/>
                <a:gd name="T5" fmla="*/ 195 h 221"/>
                <a:gd name="T6" fmla="*/ 0 w 173"/>
                <a:gd name="T7" fmla="*/ 22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3" h="221">
                  <a:moveTo>
                    <a:pt x="0" y="221"/>
                  </a:moveTo>
                  <a:cubicBezTo>
                    <a:pt x="0" y="111"/>
                    <a:pt x="82" y="0"/>
                    <a:pt x="173" y="0"/>
                  </a:cubicBezTo>
                  <a:cubicBezTo>
                    <a:pt x="173" y="195"/>
                    <a:pt x="173" y="195"/>
                    <a:pt x="173" y="195"/>
                  </a:cubicBezTo>
                  <a:lnTo>
                    <a:pt x="0" y="221"/>
                  </a:lnTo>
                  <a:close/>
                </a:path>
              </a:pathLst>
            </a:custGeom>
            <a:solidFill>
              <a:srgbClr val="00CDF6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9E135E08-C6FC-B301-1825-278C446D11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5176" y="1674813"/>
              <a:ext cx="1498600" cy="1939925"/>
            </a:xfrm>
            <a:custGeom>
              <a:avLst/>
              <a:gdLst>
                <a:gd name="T0" fmla="*/ 0 w 133"/>
                <a:gd name="T1" fmla="*/ 172 h 172"/>
                <a:gd name="T2" fmla="*/ 133 w 133"/>
                <a:gd name="T3" fmla="*/ 0 h 172"/>
                <a:gd name="T4" fmla="*/ 133 w 133"/>
                <a:gd name="T5" fmla="*/ 152 h 172"/>
                <a:gd name="T6" fmla="*/ 0 w 133"/>
                <a:gd name="T7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72">
                  <a:moveTo>
                    <a:pt x="0" y="172"/>
                  </a:moveTo>
                  <a:cubicBezTo>
                    <a:pt x="0" y="87"/>
                    <a:pt x="63" y="0"/>
                    <a:pt x="133" y="0"/>
                  </a:cubicBezTo>
                  <a:cubicBezTo>
                    <a:pt x="133" y="152"/>
                    <a:pt x="133" y="152"/>
                    <a:pt x="133" y="152"/>
                  </a:cubicBezTo>
                  <a:lnTo>
                    <a:pt x="0" y="172"/>
                  </a:lnTo>
                  <a:close/>
                </a:path>
              </a:pathLst>
            </a:custGeom>
            <a:solidFill>
              <a:srgbClr val="33DDF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F4BEBDA1-BE64-31DE-1621-F4B9DBAAAF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6026" y="2171700"/>
              <a:ext cx="1047750" cy="1376363"/>
            </a:xfrm>
            <a:custGeom>
              <a:avLst/>
              <a:gdLst>
                <a:gd name="T0" fmla="*/ 0 w 93"/>
                <a:gd name="T1" fmla="*/ 122 h 122"/>
                <a:gd name="T2" fmla="*/ 93 w 93"/>
                <a:gd name="T3" fmla="*/ 0 h 122"/>
                <a:gd name="T4" fmla="*/ 93 w 93"/>
                <a:gd name="T5" fmla="*/ 108 h 122"/>
                <a:gd name="T6" fmla="*/ 0 w 93"/>
                <a:gd name="T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22">
                  <a:moveTo>
                    <a:pt x="0" y="122"/>
                  </a:moveTo>
                  <a:cubicBezTo>
                    <a:pt x="0" y="61"/>
                    <a:pt x="44" y="0"/>
                    <a:pt x="93" y="0"/>
                  </a:cubicBezTo>
                  <a:cubicBezTo>
                    <a:pt x="93" y="108"/>
                    <a:pt x="93" y="108"/>
                    <a:pt x="93" y="108"/>
                  </a:cubicBezTo>
                  <a:lnTo>
                    <a:pt x="0" y="122"/>
                  </a:lnTo>
                  <a:close/>
                </a:path>
              </a:pathLst>
            </a:custGeom>
            <a:solidFill>
              <a:srgbClr val="7DE9F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4407577C-ABB1-4AB8-ADF1-2E4880C40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6876" y="2655888"/>
              <a:ext cx="596900" cy="823913"/>
            </a:xfrm>
            <a:custGeom>
              <a:avLst/>
              <a:gdLst>
                <a:gd name="T0" fmla="*/ 0 w 53"/>
                <a:gd name="T1" fmla="*/ 73 h 73"/>
                <a:gd name="T2" fmla="*/ 53 w 53"/>
                <a:gd name="T3" fmla="*/ 0 h 73"/>
                <a:gd name="T4" fmla="*/ 53 w 53"/>
                <a:gd name="T5" fmla="*/ 65 h 73"/>
                <a:gd name="T6" fmla="*/ 0 w 53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73">
                  <a:moveTo>
                    <a:pt x="0" y="73"/>
                  </a:moveTo>
                  <a:cubicBezTo>
                    <a:pt x="0" y="37"/>
                    <a:pt x="25" y="0"/>
                    <a:pt x="53" y="0"/>
                  </a:cubicBezTo>
                  <a:cubicBezTo>
                    <a:pt x="53" y="65"/>
                    <a:pt x="53" y="65"/>
                    <a:pt x="53" y="65"/>
                  </a:cubicBezTo>
                  <a:lnTo>
                    <a:pt x="0" y="73"/>
                  </a:lnTo>
                  <a:close/>
                </a:path>
              </a:pathLst>
            </a:custGeom>
            <a:solidFill>
              <a:srgbClr val="CCECF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C530FCB6-0FBD-560A-F142-0976EB3C3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4326" y="3389313"/>
              <a:ext cx="3379788" cy="496888"/>
            </a:xfrm>
            <a:custGeom>
              <a:avLst/>
              <a:gdLst>
                <a:gd name="T0" fmla="*/ 0 w 300"/>
                <a:gd name="T1" fmla="*/ 26 h 44"/>
                <a:gd name="T2" fmla="*/ 172 w 300"/>
                <a:gd name="T3" fmla="*/ 44 h 44"/>
                <a:gd name="T4" fmla="*/ 300 w 300"/>
                <a:gd name="T5" fmla="*/ 35 h 44"/>
                <a:gd name="T6" fmla="*/ 173 w 300"/>
                <a:gd name="T7" fmla="*/ 0 h 44"/>
                <a:gd name="T8" fmla="*/ 0 w 300"/>
                <a:gd name="T9" fmla="*/ 2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44">
                  <a:moveTo>
                    <a:pt x="0" y="26"/>
                  </a:moveTo>
                  <a:cubicBezTo>
                    <a:pt x="34" y="37"/>
                    <a:pt x="98" y="44"/>
                    <a:pt x="172" y="44"/>
                  </a:cubicBezTo>
                  <a:cubicBezTo>
                    <a:pt x="221" y="44"/>
                    <a:pt x="266" y="41"/>
                    <a:pt x="300" y="35"/>
                  </a:cubicBezTo>
                  <a:cubicBezTo>
                    <a:pt x="173" y="0"/>
                    <a:pt x="173" y="0"/>
                    <a:pt x="173" y="0"/>
                  </a:cubicBezTo>
                  <a:lnTo>
                    <a:pt x="0" y="26"/>
                  </a:lnTo>
                  <a:close/>
                </a:path>
              </a:pathLst>
            </a:custGeom>
            <a:solidFill>
              <a:srgbClr val="00B9DE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C4CC4089-B990-5D31-2DA3-244D786BA6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5176" y="3389313"/>
              <a:ext cx="2601913" cy="384175"/>
            </a:xfrm>
            <a:custGeom>
              <a:avLst/>
              <a:gdLst>
                <a:gd name="T0" fmla="*/ 0 w 231"/>
                <a:gd name="T1" fmla="*/ 20 h 34"/>
                <a:gd name="T2" fmla="*/ 132 w 231"/>
                <a:gd name="T3" fmla="*/ 34 h 34"/>
                <a:gd name="T4" fmla="*/ 231 w 231"/>
                <a:gd name="T5" fmla="*/ 27 h 34"/>
                <a:gd name="T6" fmla="*/ 133 w 231"/>
                <a:gd name="T7" fmla="*/ 0 h 34"/>
                <a:gd name="T8" fmla="*/ 0 w 231"/>
                <a:gd name="T9" fmla="*/ 2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34">
                  <a:moveTo>
                    <a:pt x="0" y="20"/>
                  </a:moveTo>
                  <a:cubicBezTo>
                    <a:pt x="27" y="28"/>
                    <a:pt x="76" y="34"/>
                    <a:pt x="132" y="34"/>
                  </a:cubicBezTo>
                  <a:cubicBezTo>
                    <a:pt x="170" y="34"/>
                    <a:pt x="204" y="31"/>
                    <a:pt x="231" y="27"/>
                  </a:cubicBezTo>
                  <a:cubicBezTo>
                    <a:pt x="133" y="0"/>
                    <a:pt x="133" y="0"/>
                    <a:pt x="133" y="0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05D5F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2BDE5A64-2F78-2697-4A90-E41B724149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6026" y="3389313"/>
              <a:ext cx="1812925" cy="260350"/>
            </a:xfrm>
            <a:custGeom>
              <a:avLst/>
              <a:gdLst>
                <a:gd name="T0" fmla="*/ 161 w 161"/>
                <a:gd name="T1" fmla="*/ 19 h 23"/>
                <a:gd name="T2" fmla="*/ 92 w 161"/>
                <a:gd name="T3" fmla="*/ 23 h 23"/>
                <a:gd name="T4" fmla="*/ 0 w 161"/>
                <a:gd name="T5" fmla="*/ 14 h 23"/>
                <a:gd name="T6" fmla="*/ 93 w 161"/>
                <a:gd name="T7" fmla="*/ 0 h 23"/>
                <a:gd name="T8" fmla="*/ 161 w 161"/>
                <a:gd name="T9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23">
                  <a:moveTo>
                    <a:pt x="161" y="19"/>
                  </a:moveTo>
                  <a:cubicBezTo>
                    <a:pt x="142" y="21"/>
                    <a:pt x="118" y="23"/>
                    <a:pt x="92" y="23"/>
                  </a:cubicBezTo>
                  <a:cubicBezTo>
                    <a:pt x="54" y="23"/>
                    <a:pt x="20" y="19"/>
                    <a:pt x="0" y="14"/>
                  </a:cubicBezTo>
                  <a:cubicBezTo>
                    <a:pt x="93" y="0"/>
                    <a:pt x="93" y="0"/>
                    <a:pt x="93" y="0"/>
                  </a:cubicBezTo>
                  <a:lnTo>
                    <a:pt x="161" y="19"/>
                  </a:lnTo>
                  <a:close/>
                </a:path>
              </a:pathLst>
            </a:custGeom>
            <a:solidFill>
              <a:srgbClr val="5DE4F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1B550E8A-FE2C-9FF7-1249-6F810E084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6876" y="3389313"/>
              <a:ext cx="1023938" cy="146050"/>
            </a:xfrm>
            <a:custGeom>
              <a:avLst/>
              <a:gdLst>
                <a:gd name="T0" fmla="*/ 0 w 91"/>
                <a:gd name="T1" fmla="*/ 8 h 13"/>
                <a:gd name="T2" fmla="*/ 53 w 91"/>
                <a:gd name="T3" fmla="*/ 13 h 13"/>
                <a:gd name="T4" fmla="*/ 91 w 91"/>
                <a:gd name="T5" fmla="*/ 10 h 13"/>
                <a:gd name="T6" fmla="*/ 53 w 91"/>
                <a:gd name="T7" fmla="*/ 0 h 13"/>
                <a:gd name="T8" fmla="*/ 0 w 91"/>
                <a:gd name="T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3">
                  <a:moveTo>
                    <a:pt x="0" y="8"/>
                  </a:moveTo>
                  <a:cubicBezTo>
                    <a:pt x="13" y="11"/>
                    <a:pt x="32" y="13"/>
                    <a:pt x="53" y="13"/>
                  </a:cubicBezTo>
                  <a:cubicBezTo>
                    <a:pt x="67" y="13"/>
                    <a:pt x="80" y="12"/>
                    <a:pt x="91" y="10"/>
                  </a:cubicBezTo>
                  <a:cubicBezTo>
                    <a:pt x="53" y="0"/>
                    <a:pt x="53" y="0"/>
                    <a:pt x="53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CCECF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3AFE344C-7D25-F7A6-A3E0-889620CEB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3776" y="1190625"/>
              <a:ext cx="1430338" cy="2593975"/>
            </a:xfrm>
            <a:custGeom>
              <a:avLst/>
              <a:gdLst>
                <a:gd name="T0" fmla="*/ 0 w 127"/>
                <a:gd name="T1" fmla="*/ 0 h 230"/>
                <a:gd name="T2" fmla="*/ 127 w 127"/>
                <a:gd name="T3" fmla="*/ 230 h 230"/>
                <a:gd name="T4" fmla="*/ 0 w 127"/>
                <a:gd name="T5" fmla="*/ 195 h 230"/>
                <a:gd name="T6" fmla="*/ 0 w 127"/>
                <a:gd name="T7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230">
                  <a:moveTo>
                    <a:pt x="0" y="0"/>
                  </a:moveTo>
                  <a:cubicBezTo>
                    <a:pt x="67" y="0"/>
                    <a:pt x="127" y="120"/>
                    <a:pt x="127" y="230"/>
                  </a:cubicBezTo>
                  <a:cubicBezTo>
                    <a:pt x="0" y="195"/>
                    <a:pt x="0" y="195"/>
                    <a:pt x="0" y="19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9DE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C0039ED0-D5BE-D229-6F50-5A7B15B5A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3776" y="1674813"/>
              <a:ext cx="1103313" cy="2019300"/>
            </a:xfrm>
            <a:custGeom>
              <a:avLst/>
              <a:gdLst>
                <a:gd name="T0" fmla="*/ 0 w 98"/>
                <a:gd name="T1" fmla="*/ 0 h 179"/>
                <a:gd name="T2" fmla="*/ 98 w 98"/>
                <a:gd name="T3" fmla="*/ 179 h 179"/>
                <a:gd name="T4" fmla="*/ 0 w 98"/>
                <a:gd name="T5" fmla="*/ 152 h 179"/>
                <a:gd name="T6" fmla="*/ 0 w 98"/>
                <a:gd name="T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79">
                  <a:moveTo>
                    <a:pt x="0" y="0"/>
                  </a:moveTo>
                  <a:cubicBezTo>
                    <a:pt x="52" y="0"/>
                    <a:pt x="98" y="94"/>
                    <a:pt x="98" y="179"/>
                  </a:cubicBezTo>
                  <a:cubicBezTo>
                    <a:pt x="0" y="152"/>
                    <a:pt x="0" y="152"/>
                    <a:pt x="0" y="1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5D5F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E3888C28-DFC4-BD86-AFBD-06D7186DD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3776" y="2171700"/>
              <a:ext cx="765175" cy="1431925"/>
            </a:xfrm>
            <a:custGeom>
              <a:avLst/>
              <a:gdLst>
                <a:gd name="T0" fmla="*/ 0 w 68"/>
                <a:gd name="T1" fmla="*/ 0 h 127"/>
                <a:gd name="T2" fmla="*/ 68 w 68"/>
                <a:gd name="T3" fmla="*/ 127 h 127"/>
                <a:gd name="T4" fmla="*/ 0 w 68"/>
                <a:gd name="T5" fmla="*/ 108 h 127"/>
                <a:gd name="T6" fmla="*/ 0 w 68"/>
                <a:gd name="T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" h="127">
                  <a:moveTo>
                    <a:pt x="0" y="0"/>
                  </a:moveTo>
                  <a:cubicBezTo>
                    <a:pt x="36" y="0"/>
                    <a:pt x="68" y="66"/>
                    <a:pt x="68" y="127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DE4F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1599014F-A63F-091C-70AF-15E76A3AE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3776" y="2655888"/>
              <a:ext cx="427038" cy="846138"/>
            </a:xfrm>
            <a:custGeom>
              <a:avLst/>
              <a:gdLst>
                <a:gd name="T0" fmla="*/ 0 w 38"/>
                <a:gd name="T1" fmla="*/ 0 h 75"/>
                <a:gd name="T2" fmla="*/ 38 w 38"/>
                <a:gd name="T3" fmla="*/ 75 h 75"/>
                <a:gd name="T4" fmla="*/ 0 w 38"/>
                <a:gd name="T5" fmla="*/ 65 h 75"/>
                <a:gd name="T6" fmla="*/ 0 w 38"/>
                <a:gd name="T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75">
                  <a:moveTo>
                    <a:pt x="0" y="0"/>
                  </a:moveTo>
                  <a:cubicBezTo>
                    <a:pt x="21" y="0"/>
                    <a:pt x="38" y="40"/>
                    <a:pt x="38" y="75"/>
                  </a:cubicBezTo>
                  <a:cubicBezTo>
                    <a:pt x="0" y="65"/>
                    <a:pt x="0" y="65"/>
                    <a:pt x="0" y="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ECF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CDCEDA-1B9B-4F98-94A7-4070DA316BF3}"/>
              </a:ext>
            </a:extLst>
          </p:cNvPr>
          <p:cNvCxnSpPr>
            <a:cxnSpLocks/>
          </p:cNvCxnSpPr>
          <p:nvPr/>
        </p:nvCxnSpPr>
        <p:spPr>
          <a:xfrm flipH="1" flipV="1">
            <a:off x="2089206" y="2588692"/>
            <a:ext cx="1072045" cy="50454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D17019C-81B8-0C41-A299-9BDB3043F309}"/>
              </a:ext>
            </a:extLst>
          </p:cNvPr>
          <p:cNvCxnSpPr>
            <a:cxnSpLocks/>
          </p:cNvCxnSpPr>
          <p:nvPr/>
        </p:nvCxnSpPr>
        <p:spPr>
          <a:xfrm flipH="1" flipV="1">
            <a:off x="2312327" y="2802441"/>
            <a:ext cx="729507" cy="105450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8CC7402-411D-ECF6-B2C3-9E6397620B35}"/>
              </a:ext>
            </a:extLst>
          </p:cNvPr>
          <p:cNvSpPr txBox="1"/>
          <p:nvPr/>
        </p:nvSpPr>
        <p:spPr>
          <a:xfrm>
            <a:off x="3591307" y="3818886"/>
            <a:ext cx="128132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sz="90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X-Factor Cases </a:t>
            </a:r>
          </a:p>
          <a:p>
            <a:pPr defTabSz="685800">
              <a:defRPr/>
            </a:pPr>
            <a:r>
              <a:rPr lang="en-US" sz="75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(e.g. Dynamic SQL, Scripting Frameworks, Proprietary Functions)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AA7B48D-A496-C7E7-DE31-F9FAF0547F37}"/>
              </a:ext>
            </a:extLst>
          </p:cNvPr>
          <p:cNvSpPr/>
          <p:nvPr/>
        </p:nvSpPr>
        <p:spPr>
          <a:xfrm>
            <a:off x="3016546" y="1350732"/>
            <a:ext cx="557317" cy="557317"/>
          </a:xfrm>
          <a:prstGeom prst="ellipse">
            <a:avLst/>
          </a:prstGeom>
          <a:solidFill>
            <a:srgbClr val="00CDF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A4631E-14D3-E18E-61D1-102DF44C4934}"/>
              </a:ext>
            </a:extLst>
          </p:cNvPr>
          <p:cNvSpPr/>
          <p:nvPr/>
        </p:nvSpPr>
        <p:spPr>
          <a:xfrm>
            <a:off x="3189329" y="2088146"/>
            <a:ext cx="557317" cy="557317"/>
          </a:xfrm>
          <a:prstGeom prst="ellipse">
            <a:avLst/>
          </a:prstGeom>
          <a:solidFill>
            <a:srgbClr val="33DD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FBD7A76-3B07-E80E-2D83-9F3D60F141FA}"/>
              </a:ext>
            </a:extLst>
          </p:cNvPr>
          <p:cNvSpPr/>
          <p:nvPr/>
        </p:nvSpPr>
        <p:spPr>
          <a:xfrm>
            <a:off x="3162826" y="2924742"/>
            <a:ext cx="557317" cy="557317"/>
          </a:xfrm>
          <a:prstGeom prst="ellipse">
            <a:avLst/>
          </a:prstGeom>
          <a:solidFill>
            <a:srgbClr val="7DE9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F2AA6AF-C23E-18F2-20FE-FBEB695B642A}"/>
              </a:ext>
            </a:extLst>
          </p:cNvPr>
          <p:cNvSpPr/>
          <p:nvPr/>
        </p:nvSpPr>
        <p:spPr>
          <a:xfrm>
            <a:off x="2986367" y="3769150"/>
            <a:ext cx="557317" cy="557317"/>
          </a:xfrm>
          <a:prstGeom prst="ellipse">
            <a:avLst/>
          </a:prstGeom>
          <a:solidFill>
            <a:srgbClr val="CCEC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DA24CF4-31F1-E763-4A24-12DD5773FBDE}"/>
              </a:ext>
            </a:extLst>
          </p:cNvPr>
          <p:cNvCxnSpPr>
            <a:cxnSpLocks/>
          </p:cNvCxnSpPr>
          <p:nvPr/>
        </p:nvCxnSpPr>
        <p:spPr>
          <a:xfrm flipH="1">
            <a:off x="1821434" y="2414213"/>
            <a:ext cx="1347852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450B446-D60E-C284-134B-37425AD2FB6A}"/>
              </a:ext>
            </a:extLst>
          </p:cNvPr>
          <p:cNvCxnSpPr>
            <a:cxnSpLocks/>
          </p:cNvCxnSpPr>
          <p:nvPr/>
        </p:nvCxnSpPr>
        <p:spPr>
          <a:xfrm flipH="1">
            <a:off x="1556373" y="1752376"/>
            <a:ext cx="1435380" cy="56084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67F3019-4E49-1800-0DBE-0D3333BD408C}"/>
              </a:ext>
            </a:extLst>
          </p:cNvPr>
          <p:cNvSpPr txBox="1"/>
          <p:nvPr/>
        </p:nvSpPr>
        <p:spPr>
          <a:xfrm>
            <a:off x="3763771" y="3123660"/>
            <a:ext cx="31993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sz="90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Stored Procedures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0A1E24-E7C6-C7AA-567F-84366DFC8E54}"/>
              </a:ext>
            </a:extLst>
          </p:cNvPr>
          <p:cNvSpPr txBox="1"/>
          <p:nvPr/>
        </p:nvSpPr>
        <p:spPr>
          <a:xfrm>
            <a:off x="3772558" y="2257450"/>
            <a:ext cx="1148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sz="90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Views and  </a:t>
            </a:r>
          </a:p>
          <a:p>
            <a:pPr defTabSz="685800">
              <a:defRPr/>
            </a:pPr>
            <a:r>
              <a:rPr lang="en-US" sz="90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Materialized Views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4E0CBE-5D66-70B3-D772-E9712AFBCF77}"/>
              </a:ext>
            </a:extLst>
          </p:cNvPr>
          <p:cNvSpPr txBox="1"/>
          <p:nvPr/>
        </p:nvSpPr>
        <p:spPr>
          <a:xfrm>
            <a:off x="3612234" y="1509726"/>
            <a:ext cx="31993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sz="90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DDL/DML</a:t>
            </a:r>
          </a:p>
        </p:txBody>
      </p:sp>
      <p:sp>
        <p:nvSpPr>
          <p:cNvPr id="31" name="Freeform 40">
            <a:extLst>
              <a:ext uri="{FF2B5EF4-FFF2-40B4-BE49-F238E27FC236}">
                <a16:creationId xmlns:a16="http://schemas.microsoft.com/office/drawing/2014/main" id="{D59FCF04-A9AB-9448-B6CC-01CAE2B777D4}"/>
              </a:ext>
            </a:extLst>
          </p:cNvPr>
          <p:cNvSpPr>
            <a:spLocks noEditPoints="1"/>
          </p:cNvSpPr>
          <p:nvPr/>
        </p:nvSpPr>
        <p:spPr bwMode="auto">
          <a:xfrm>
            <a:off x="3356023" y="2211867"/>
            <a:ext cx="258481" cy="336727"/>
          </a:xfrm>
          <a:custGeom>
            <a:avLst/>
            <a:gdLst>
              <a:gd name="T0" fmla="*/ 283 w 283"/>
              <a:gd name="T1" fmla="*/ 46 h 369"/>
              <a:gd name="T2" fmla="*/ 0 w 283"/>
              <a:gd name="T3" fmla="*/ 46 h 369"/>
              <a:gd name="T4" fmla="*/ 10 w 283"/>
              <a:gd name="T5" fmla="*/ 133 h 369"/>
              <a:gd name="T6" fmla="*/ 0 w 283"/>
              <a:gd name="T7" fmla="*/ 219 h 369"/>
              <a:gd name="T8" fmla="*/ 0 w 283"/>
              <a:gd name="T9" fmla="*/ 253 h 369"/>
              <a:gd name="T10" fmla="*/ 142 w 283"/>
              <a:gd name="T11" fmla="*/ 369 h 369"/>
              <a:gd name="T12" fmla="*/ 283 w 283"/>
              <a:gd name="T13" fmla="*/ 253 h 369"/>
              <a:gd name="T14" fmla="*/ 283 w 283"/>
              <a:gd name="T15" fmla="*/ 219 h 369"/>
              <a:gd name="T16" fmla="*/ 274 w 283"/>
              <a:gd name="T17" fmla="*/ 133 h 369"/>
              <a:gd name="T18" fmla="*/ 274 w 283"/>
              <a:gd name="T19" fmla="*/ 323 h 369"/>
              <a:gd name="T20" fmla="*/ 10 w 283"/>
              <a:gd name="T21" fmla="*/ 323 h 369"/>
              <a:gd name="T22" fmla="*/ 142 w 283"/>
              <a:gd name="T23" fmla="*/ 299 h 369"/>
              <a:gd name="T24" fmla="*/ 274 w 283"/>
              <a:gd name="T25" fmla="*/ 323 h 369"/>
              <a:gd name="T26" fmla="*/ 10 w 283"/>
              <a:gd name="T27" fmla="*/ 253 h 369"/>
              <a:gd name="T28" fmla="*/ 142 w 283"/>
              <a:gd name="T29" fmla="*/ 265 h 369"/>
              <a:gd name="T30" fmla="*/ 274 w 283"/>
              <a:gd name="T31" fmla="*/ 253 h 369"/>
              <a:gd name="T32" fmla="*/ 274 w 283"/>
              <a:gd name="T33" fmla="*/ 219 h 369"/>
              <a:gd name="T34" fmla="*/ 263 w 283"/>
              <a:gd name="T35" fmla="*/ 233 h 369"/>
              <a:gd name="T36" fmla="*/ 20 w 283"/>
              <a:gd name="T37" fmla="*/ 233 h 369"/>
              <a:gd name="T38" fmla="*/ 10 w 283"/>
              <a:gd name="T39" fmla="*/ 219 h 369"/>
              <a:gd name="T40" fmla="*/ 142 w 283"/>
              <a:gd name="T41" fmla="*/ 195 h 369"/>
              <a:gd name="T42" fmla="*/ 274 w 283"/>
              <a:gd name="T43" fmla="*/ 219 h 369"/>
              <a:gd name="T44" fmla="*/ 10 w 283"/>
              <a:gd name="T45" fmla="*/ 150 h 369"/>
              <a:gd name="T46" fmla="*/ 142 w 283"/>
              <a:gd name="T47" fmla="*/ 161 h 369"/>
              <a:gd name="T48" fmla="*/ 274 w 283"/>
              <a:gd name="T49" fmla="*/ 150 h 369"/>
              <a:gd name="T50" fmla="*/ 274 w 283"/>
              <a:gd name="T51" fmla="*/ 115 h 369"/>
              <a:gd name="T52" fmla="*/ 263 w 283"/>
              <a:gd name="T53" fmla="*/ 129 h 369"/>
              <a:gd name="T54" fmla="*/ 21 w 283"/>
              <a:gd name="T55" fmla="*/ 129 h 369"/>
              <a:gd name="T56" fmla="*/ 10 w 283"/>
              <a:gd name="T57" fmla="*/ 115 h 369"/>
              <a:gd name="T58" fmla="*/ 142 w 283"/>
              <a:gd name="T59" fmla="*/ 92 h 369"/>
              <a:gd name="T60" fmla="*/ 274 w 283"/>
              <a:gd name="T61" fmla="*/ 115 h 369"/>
              <a:gd name="T62" fmla="*/ 10 w 283"/>
              <a:gd name="T63" fmla="*/ 46 h 369"/>
              <a:gd name="T64" fmla="*/ 274 w 283"/>
              <a:gd name="T65" fmla="*/ 46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83" h="369">
                <a:moveTo>
                  <a:pt x="283" y="115"/>
                </a:moveTo>
                <a:cubicBezTo>
                  <a:pt x="283" y="46"/>
                  <a:pt x="283" y="46"/>
                  <a:pt x="283" y="46"/>
                </a:cubicBezTo>
                <a:cubicBezTo>
                  <a:pt x="283" y="16"/>
                  <a:pt x="210" y="0"/>
                  <a:pt x="142" y="0"/>
                </a:cubicBezTo>
                <a:cubicBezTo>
                  <a:pt x="73" y="0"/>
                  <a:pt x="0" y="16"/>
                  <a:pt x="0" y="46"/>
                </a:cubicBezTo>
                <a:cubicBezTo>
                  <a:pt x="0" y="115"/>
                  <a:pt x="0" y="115"/>
                  <a:pt x="0" y="115"/>
                </a:cubicBezTo>
                <a:cubicBezTo>
                  <a:pt x="0" y="122"/>
                  <a:pt x="4" y="128"/>
                  <a:pt x="10" y="133"/>
                </a:cubicBezTo>
                <a:cubicBezTo>
                  <a:pt x="3" y="138"/>
                  <a:pt x="0" y="144"/>
                  <a:pt x="0" y="150"/>
                </a:cubicBezTo>
                <a:cubicBezTo>
                  <a:pt x="0" y="219"/>
                  <a:pt x="0" y="219"/>
                  <a:pt x="0" y="219"/>
                </a:cubicBezTo>
                <a:cubicBezTo>
                  <a:pt x="0" y="226"/>
                  <a:pt x="4" y="231"/>
                  <a:pt x="10" y="236"/>
                </a:cubicBezTo>
                <a:cubicBezTo>
                  <a:pt x="3" y="242"/>
                  <a:pt x="0" y="247"/>
                  <a:pt x="0" y="253"/>
                </a:cubicBezTo>
                <a:cubicBezTo>
                  <a:pt x="0" y="323"/>
                  <a:pt x="0" y="323"/>
                  <a:pt x="0" y="323"/>
                </a:cubicBezTo>
                <a:cubicBezTo>
                  <a:pt x="0" y="353"/>
                  <a:pt x="73" y="369"/>
                  <a:pt x="142" y="369"/>
                </a:cubicBezTo>
                <a:cubicBezTo>
                  <a:pt x="210" y="369"/>
                  <a:pt x="283" y="353"/>
                  <a:pt x="283" y="323"/>
                </a:cubicBezTo>
                <a:cubicBezTo>
                  <a:pt x="283" y="253"/>
                  <a:pt x="283" y="253"/>
                  <a:pt x="283" y="253"/>
                </a:cubicBezTo>
                <a:cubicBezTo>
                  <a:pt x="283" y="247"/>
                  <a:pt x="280" y="242"/>
                  <a:pt x="274" y="236"/>
                </a:cubicBezTo>
                <a:cubicBezTo>
                  <a:pt x="280" y="231"/>
                  <a:pt x="283" y="226"/>
                  <a:pt x="283" y="219"/>
                </a:cubicBezTo>
                <a:cubicBezTo>
                  <a:pt x="283" y="150"/>
                  <a:pt x="283" y="150"/>
                  <a:pt x="283" y="150"/>
                </a:cubicBezTo>
                <a:cubicBezTo>
                  <a:pt x="283" y="144"/>
                  <a:pt x="280" y="138"/>
                  <a:pt x="274" y="133"/>
                </a:cubicBezTo>
                <a:cubicBezTo>
                  <a:pt x="280" y="128"/>
                  <a:pt x="283" y="122"/>
                  <a:pt x="283" y="115"/>
                </a:cubicBezTo>
                <a:close/>
                <a:moveTo>
                  <a:pt x="274" y="323"/>
                </a:moveTo>
                <a:cubicBezTo>
                  <a:pt x="274" y="340"/>
                  <a:pt x="220" y="359"/>
                  <a:pt x="142" y="359"/>
                </a:cubicBezTo>
                <a:cubicBezTo>
                  <a:pt x="64" y="359"/>
                  <a:pt x="10" y="340"/>
                  <a:pt x="10" y="323"/>
                </a:cubicBezTo>
                <a:cubicBezTo>
                  <a:pt x="10" y="271"/>
                  <a:pt x="10" y="271"/>
                  <a:pt x="10" y="271"/>
                </a:cubicBezTo>
                <a:cubicBezTo>
                  <a:pt x="31" y="289"/>
                  <a:pt x="88" y="299"/>
                  <a:pt x="142" y="299"/>
                </a:cubicBezTo>
                <a:cubicBezTo>
                  <a:pt x="196" y="299"/>
                  <a:pt x="252" y="289"/>
                  <a:pt x="274" y="271"/>
                </a:cubicBezTo>
                <a:lnTo>
                  <a:pt x="274" y="323"/>
                </a:lnTo>
                <a:close/>
                <a:moveTo>
                  <a:pt x="142" y="290"/>
                </a:moveTo>
                <a:cubicBezTo>
                  <a:pt x="64" y="290"/>
                  <a:pt x="10" y="271"/>
                  <a:pt x="10" y="253"/>
                </a:cubicBezTo>
                <a:cubicBezTo>
                  <a:pt x="10" y="249"/>
                  <a:pt x="14" y="245"/>
                  <a:pt x="18" y="242"/>
                </a:cubicBezTo>
                <a:cubicBezTo>
                  <a:pt x="43" y="257"/>
                  <a:pt x="94" y="265"/>
                  <a:pt x="142" y="265"/>
                </a:cubicBezTo>
                <a:cubicBezTo>
                  <a:pt x="190" y="265"/>
                  <a:pt x="240" y="257"/>
                  <a:pt x="266" y="242"/>
                </a:cubicBezTo>
                <a:cubicBezTo>
                  <a:pt x="270" y="245"/>
                  <a:pt x="274" y="249"/>
                  <a:pt x="274" y="253"/>
                </a:cubicBezTo>
                <a:cubicBezTo>
                  <a:pt x="274" y="271"/>
                  <a:pt x="220" y="290"/>
                  <a:pt x="142" y="290"/>
                </a:cubicBezTo>
                <a:close/>
                <a:moveTo>
                  <a:pt x="274" y="219"/>
                </a:moveTo>
                <a:cubicBezTo>
                  <a:pt x="274" y="223"/>
                  <a:pt x="271" y="228"/>
                  <a:pt x="264" y="232"/>
                </a:cubicBezTo>
                <a:cubicBezTo>
                  <a:pt x="264" y="232"/>
                  <a:pt x="264" y="232"/>
                  <a:pt x="263" y="233"/>
                </a:cubicBezTo>
                <a:cubicBezTo>
                  <a:pt x="244" y="245"/>
                  <a:pt x="199" y="255"/>
                  <a:pt x="142" y="255"/>
                </a:cubicBezTo>
                <a:cubicBezTo>
                  <a:pt x="84" y="255"/>
                  <a:pt x="40" y="245"/>
                  <a:pt x="20" y="233"/>
                </a:cubicBezTo>
                <a:cubicBezTo>
                  <a:pt x="20" y="232"/>
                  <a:pt x="20" y="232"/>
                  <a:pt x="19" y="232"/>
                </a:cubicBezTo>
                <a:cubicBezTo>
                  <a:pt x="13" y="228"/>
                  <a:pt x="10" y="223"/>
                  <a:pt x="10" y="219"/>
                </a:cubicBezTo>
                <a:cubicBezTo>
                  <a:pt x="10" y="167"/>
                  <a:pt x="10" y="167"/>
                  <a:pt x="10" y="167"/>
                </a:cubicBezTo>
                <a:cubicBezTo>
                  <a:pt x="31" y="186"/>
                  <a:pt x="88" y="195"/>
                  <a:pt x="142" y="195"/>
                </a:cubicBezTo>
                <a:cubicBezTo>
                  <a:pt x="196" y="195"/>
                  <a:pt x="252" y="186"/>
                  <a:pt x="274" y="167"/>
                </a:cubicBezTo>
                <a:lnTo>
                  <a:pt x="274" y="219"/>
                </a:lnTo>
                <a:close/>
                <a:moveTo>
                  <a:pt x="142" y="186"/>
                </a:moveTo>
                <a:cubicBezTo>
                  <a:pt x="64" y="186"/>
                  <a:pt x="10" y="167"/>
                  <a:pt x="10" y="150"/>
                </a:cubicBezTo>
                <a:cubicBezTo>
                  <a:pt x="10" y="145"/>
                  <a:pt x="14" y="141"/>
                  <a:pt x="18" y="138"/>
                </a:cubicBezTo>
                <a:cubicBezTo>
                  <a:pt x="43" y="153"/>
                  <a:pt x="94" y="161"/>
                  <a:pt x="142" y="161"/>
                </a:cubicBezTo>
                <a:cubicBezTo>
                  <a:pt x="190" y="161"/>
                  <a:pt x="240" y="153"/>
                  <a:pt x="266" y="138"/>
                </a:cubicBezTo>
                <a:cubicBezTo>
                  <a:pt x="270" y="141"/>
                  <a:pt x="274" y="145"/>
                  <a:pt x="274" y="150"/>
                </a:cubicBezTo>
                <a:cubicBezTo>
                  <a:pt x="274" y="167"/>
                  <a:pt x="220" y="186"/>
                  <a:pt x="142" y="186"/>
                </a:cubicBezTo>
                <a:close/>
                <a:moveTo>
                  <a:pt x="274" y="115"/>
                </a:moveTo>
                <a:cubicBezTo>
                  <a:pt x="274" y="120"/>
                  <a:pt x="271" y="124"/>
                  <a:pt x="264" y="128"/>
                </a:cubicBezTo>
                <a:cubicBezTo>
                  <a:pt x="264" y="128"/>
                  <a:pt x="263" y="129"/>
                  <a:pt x="263" y="129"/>
                </a:cubicBezTo>
                <a:cubicBezTo>
                  <a:pt x="243" y="142"/>
                  <a:pt x="199" y="152"/>
                  <a:pt x="142" y="152"/>
                </a:cubicBezTo>
                <a:cubicBezTo>
                  <a:pt x="85" y="152"/>
                  <a:pt x="40" y="142"/>
                  <a:pt x="21" y="129"/>
                </a:cubicBezTo>
                <a:cubicBezTo>
                  <a:pt x="20" y="129"/>
                  <a:pt x="20" y="128"/>
                  <a:pt x="19" y="128"/>
                </a:cubicBezTo>
                <a:cubicBezTo>
                  <a:pt x="13" y="124"/>
                  <a:pt x="10" y="120"/>
                  <a:pt x="10" y="115"/>
                </a:cubicBezTo>
                <a:cubicBezTo>
                  <a:pt x="10" y="63"/>
                  <a:pt x="10" y="63"/>
                  <a:pt x="10" y="63"/>
                </a:cubicBezTo>
                <a:cubicBezTo>
                  <a:pt x="31" y="82"/>
                  <a:pt x="88" y="92"/>
                  <a:pt x="142" y="92"/>
                </a:cubicBezTo>
                <a:cubicBezTo>
                  <a:pt x="196" y="92"/>
                  <a:pt x="252" y="82"/>
                  <a:pt x="274" y="63"/>
                </a:cubicBezTo>
                <a:lnTo>
                  <a:pt x="274" y="115"/>
                </a:lnTo>
                <a:close/>
                <a:moveTo>
                  <a:pt x="142" y="82"/>
                </a:moveTo>
                <a:cubicBezTo>
                  <a:pt x="64" y="82"/>
                  <a:pt x="10" y="63"/>
                  <a:pt x="10" y="46"/>
                </a:cubicBezTo>
                <a:cubicBezTo>
                  <a:pt x="10" y="29"/>
                  <a:pt x="64" y="10"/>
                  <a:pt x="142" y="10"/>
                </a:cubicBezTo>
                <a:cubicBezTo>
                  <a:pt x="220" y="10"/>
                  <a:pt x="274" y="29"/>
                  <a:pt x="274" y="46"/>
                </a:cubicBezTo>
                <a:cubicBezTo>
                  <a:pt x="274" y="63"/>
                  <a:pt x="220" y="82"/>
                  <a:pt x="142" y="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2" name="Freeform 122">
            <a:extLst>
              <a:ext uri="{FF2B5EF4-FFF2-40B4-BE49-F238E27FC236}">
                <a16:creationId xmlns:a16="http://schemas.microsoft.com/office/drawing/2014/main" id="{D17DA75B-B27E-1AEB-519D-01FAA986193C}"/>
              </a:ext>
            </a:extLst>
          </p:cNvPr>
          <p:cNvSpPr>
            <a:spLocks noEditPoints="1"/>
          </p:cNvSpPr>
          <p:nvPr/>
        </p:nvSpPr>
        <p:spPr bwMode="auto">
          <a:xfrm>
            <a:off x="3121567" y="1475250"/>
            <a:ext cx="309709" cy="345361"/>
          </a:xfrm>
          <a:custGeom>
            <a:avLst/>
            <a:gdLst>
              <a:gd name="T0" fmla="*/ 566 w 566"/>
              <a:gd name="T1" fmla="*/ 128 h 632"/>
              <a:gd name="T2" fmla="*/ 438 w 566"/>
              <a:gd name="T3" fmla="*/ 0 h 632"/>
              <a:gd name="T4" fmla="*/ 390 w 566"/>
              <a:gd name="T5" fmla="*/ 60 h 632"/>
              <a:gd name="T6" fmla="*/ 347 w 566"/>
              <a:gd name="T7" fmla="*/ 148 h 632"/>
              <a:gd name="T8" fmla="*/ 219 w 566"/>
              <a:gd name="T9" fmla="*/ 87 h 632"/>
              <a:gd name="T10" fmla="*/ 176 w 566"/>
              <a:gd name="T11" fmla="*/ 148 h 632"/>
              <a:gd name="T12" fmla="*/ 135 w 566"/>
              <a:gd name="T13" fmla="*/ 309 h 632"/>
              <a:gd name="T14" fmla="*/ 7 w 566"/>
              <a:gd name="T15" fmla="*/ 249 h 632"/>
              <a:gd name="T16" fmla="*/ 7 w 566"/>
              <a:gd name="T17" fmla="*/ 384 h 632"/>
              <a:gd name="T18" fmla="*/ 135 w 566"/>
              <a:gd name="T19" fmla="*/ 323 h 632"/>
              <a:gd name="T20" fmla="*/ 176 w 566"/>
              <a:gd name="T21" fmla="*/ 485 h 632"/>
              <a:gd name="T22" fmla="*/ 219 w 566"/>
              <a:gd name="T23" fmla="*/ 545 h 632"/>
              <a:gd name="T24" fmla="*/ 347 w 566"/>
              <a:gd name="T25" fmla="*/ 485 h 632"/>
              <a:gd name="T26" fmla="*/ 390 w 566"/>
              <a:gd name="T27" fmla="*/ 572 h 632"/>
              <a:gd name="T28" fmla="*/ 438 w 566"/>
              <a:gd name="T29" fmla="*/ 632 h 632"/>
              <a:gd name="T30" fmla="*/ 566 w 566"/>
              <a:gd name="T31" fmla="*/ 504 h 632"/>
              <a:gd name="T32" fmla="*/ 431 w 566"/>
              <a:gd name="T33" fmla="*/ 504 h 632"/>
              <a:gd name="T34" fmla="*/ 397 w 566"/>
              <a:gd name="T35" fmla="*/ 406 h 632"/>
              <a:gd name="T36" fmla="*/ 438 w 566"/>
              <a:gd name="T37" fmla="*/ 466 h 632"/>
              <a:gd name="T38" fmla="*/ 566 w 566"/>
              <a:gd name="T39" fmla="*/ 338 h 632"/>
              <a:gd name="T40" fmla="*/ 431 w 566"/>
              <a:gd name="T41" fmla="*/ 338 h 632"/>
              <a:gd name="T42" fmla="*/ 383 w 566"/>
              <a:gd name="T43" fmla="*/ 399 h 632"/>
              <a:gd name="T44" fmla="*/ 347 w 566"/>
              <a:gd name="T45" fmla="*/ 417 h 632"/>
              <a:gd name="T46" fmla="*/ 212 w 566"/>
              <a:gd name="T47" fmla="*/ 417 h 632"/>
              <a:gd name="T48" fmla="*/ 183 w 566"/>
              <a:gd name="T49" fmla="*/ 162 h 632"/>
              <a:gd name="T50" fmla="*/ 219 w 566"/>
              <a:gd name="T51" fmla="*/ 222 h 632"/>
              <a:gd name="T52" fmla="*/ 347 w 566"/>
              <a:gd name="T53" fmla="*/ 162 h 632"/>
              <a:gd name="T54" fmla="*/ 390 w 566"/>
              <a:gd name="T55" fmla="*/ 241 h 632"/>
              <a:gd name="T56" fmla="*/ 438 w 566"/>
              <a:gd name="T57" fmla="*/ 301 h 632"/>
              <a:gd name="T58" fmla="*/ 566 w 566"/>
              <a:gd name="T59" fmla="*/ 173 h 632"/>
              <a:gd name="T60" fmla="*/ 431 w 566"/>
              <a:gd name="T61" fmla="*/ 173 h 632"/>
              <a:gd name="T62" fmla="*/ 397 w 566"/>
              <a:gd name="T63" fmla="*/ 74 h 632"/>
              <a:gd name="T64" fmla="*/ 438 w 566"/>
              <a:gd name="T65" fmla="*/ 135 h 632"/>
              <a:gd name="T66" fmla="*/ 14 w 566"/>
              <a:gd name="T67" fmla="*/ 263 h 632"/>
              <a:gd name="T68" fmla="*/ 445 w 566"/>
              <a:gd name="T69" fmla="*/ 511 h 632"/>
              <a:gd name="T70" fmla="*/ 445 w 566"/>
              <a:gd name="T71" fmla="*/ 618 h 632"/>
              <a:gd name="T72" fmla="*/ 552 w 566"/>
              <a:gd name="T73" fmla="*/ 345 h 632"/>
              <a:gd name="T74" fmla="*/ 445 w 566"/>
              <a:gd name="T75" fmla="*/ 345 h 632"/>
              <a:gd name="T76" fmla="*/ 333 w 566"/>
              <a:gd name="T77" fmla="*/ 531 h 632"/>
              <a:gd name="T78" fmla="*/ 333 w 566"/>
              <a:gd name="T79" fmla="*/ 208 h 632"/>
              <a:gd name="T80" fmla="*/ 333 w 566"/>
              <a:gd name="T81" fmla="*/ 101 h 632"/>
              <a:gd name="T82" fmla="*/ 552 w 566"/>
              <a:gd name="T83" fmla="*/ 180 h 632"/>
              <a:gd name="T84" fmla="*/ 445 w 566"/>
              <a:gd name="T85" fmla="*/ 180 h 632"/>
              <a:gd name="T86" fmla="*/ 552 w 566"/>
              <a:gd name="T87" fmla="*/ 121 h 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566" h="632">
                <a:moveTo>
                  <a:pt x="438" y="135"/>
                </a:moveTo>
                <a:cubicBezTo>
                  <a:pt x="559" y="135"/>
                  <a:pt x="559" y="135"/>
                  <a:pt x="559" y="135"/>
                </a:cubicBezTo>
                <a:cubicBezTo>
                  <a:pt x="562" y="135"/>
                  <a:pt x="566" y="132"/>
                  <a:pt x="566" y="128"/>
                </a:cubicBezTo>
                <a:cubicBezTo>
                  <a:pt x="566" y="7"/>
                  <a:pt x="566" y="7"/>
                  <a:pt x="566" y="7"/>
                </a:cubicBezTo>
                <a:cubicBezTo>
                  <a:pt x="566" y="3"/>
                  <a:pt x="562" y="0"/>
                  <a:pt x="559" y="0"/>
                </a:cubicBezTo>
                <a:cubicBezTo>
                  <a:pt x="438" y="0"/>
                  <a:pt x="438" y="0"/>
                  <a:pt x="438" y="0"/>
                </a:cubicBezTo>
                <a:cubicBezTo>
                  <a:pt x="434" y="0"/>
                  <a:pt x="431" y="3"/>
                  <a:pt x="431" y="7"/>
                </a:cubicBezTo>
                <a:cubicBezTo>
                  <a:pt x="431" y="60"/>
                  <a:pt x="431" y="60"/>
                  <a:pt x="431" y="60"/>
                </a:cubicBezTo>
                <a:cubicBezTo>
                  <a:pt x="390" y="60"/>
                  <a:pt x="390" y="60"/>
                  <a:pt x="390" y="60"/>
                </a:cubicBezTo>
                <a:cubicBezTo>
                  <a:pt x="386" y="60"/>
                  <a:pt x="383" y="63"/>
                  <a:pt x="383" y="67"/>
                </a:cubicBezTo>
                <a:cubicBezTo>
                  <a:pt x="383" y="148"/>
                  <a:pt x="383" y="148"/>
                  <a:pt x="383" y="148"/>
                </a:cubicBezTo>
                <a:cubicBezTo>
                  <a:pt x="347" y="148"/>
                  <a:pt x="347" y="148"/>
                  <a:pt x="347" y="148"/>
                </a:cubicBezTo>
                <a:cubicBezTo>
                  <a:pt x="347" y="94"/>
                  <a:pt x="347" y="94"/>
                  <a:pt x="347" y="94"/>
                </a:cubicBezTo>
                <a:cubicBezTo>
                  <a:pt x="347" y="90"/>
                  <a:pt x="344" y="87"/>
                  <a:pt x="340" y="87"/>
                </a:cubicBezTo>
                <a:cubicBezTo>
                  <a:pt x="219" y="87"/>
                  <a:pt x="219" y="87"/>
                  <a:pt x="219" y="87"/>
                </a:cubicBezTo>
                <a:cubicBezTo>
                  <a:pt x="215" y="87"/>
                  <a:pt x="212" y="90"/>
                  <a:pt x="212" y="94"/>
                </a:cubicBezTo>
                <a:cubicBezTo>
                  <a:pt x="212" y="148"/>
                  <a:pt x="212" y="148"/>
                  <a:pt x="212" y="148"/>
                </a:cubicBezTo>
                <a:cubicBezTo>
                  <a:pt x="176" y="148"/>
                  <a:pt x="176" y="148"/>
                  <a:pt x="176" y="148"/>
                </a:cubicBezTo>
                <a:cubicBezTo>
                  <a:pt x="172" y="148"/>
                  <a:pt x="169" y="151"/>
                  <a:pt x="169" y="155"/>
                </a:cubicBezTo>
                <a:cubicBezTo>
                  <a:pt x="169" y="309"/>
                  <a:pt x="169" y="309"/>
                  <a:pt x="169" y="309"/>
                </a:cubicBezTo>
                <a:cubicBezTo>
                  <a:pt x="135" y="309"/>
                  <a:pt x="135" y="309"/>
                  <a:pt x="135" y="309"/>
                </a:cubicBezTo>
                <a:cubicBezTo>
                  <a:pt x="135" y="256"/>
                  <a:pt x="135" y="256"/>
                  <a:pt x="135" y="256"/>
                </a:cubicBezTo>
                <a:cubicBezTo>
                  <a:pt x="135" y="252"/>
                  <a:pt x="132" y="249"/>
                  <a:pt x="128" y="249"/>
                </a:cubicBezTo>
                <a:cubicBezTo>
                  <a:pt x="7" y="249"/>
                  <a:pt x="7" y="249"/>
                  <a:pt x="7" y="249"/>
                </a:cubicBezTo>
                <a:cubicBezTo>
                  <a:pt x="3" y="249"/>
                  <a:pt x="0" y="252"/>
                  <a:pt x="0" y="256"/>
                </a:cubicBezTo>
                <a:cubicBezTo>
                  <a:pt x="0" y="377"/>
                  <a:pt x="0" y="377"/>
                  <a:pt x="0" y="377"/>
                </a:cubicBezTo>
                <a:cubicBezTo>
                  <a:pt x="0" y="381"/>
                  <a:pt x="3" y="384"/>
                  <a:pt x="7" y="384"/>
                </a:cubicBezTo>
                <a:cubicBezTo>
                  <a:pt x="128" y="384"/>
                  <a:pt x="128" y="384"/>
                  <a:pt x="128" y="384"/>
                </a:cubicBezTo>
                <a:cubicBezTo>
                  <a:pt x="132" y="384"/>
                  <a:pt x="135" y="381"/>
                  <a:pt x="135" y="377"/>
                </a:cubicBezTo>
                <a:cubicBezTo>
                  <a:pt x="135" y="323"/>
                  <a:pt x="135" y="323"/>
                  <a:pt x="135" y="323"/>
                </a:cubicBezTo>
                <a:cubicBezTo>
                  <a:pt x="169" y="323"/>
                  <a:pt x="169" y="323"/>
                  <a:pt x="169" y="323"/>
                </a:cubicBezTo>
                <a:cubicBezTo>
                  <a:pt x="169" y="478"/>
                  <a:pt x="169" y="478"/>
                  <a:pt x="169" y="478"/>
                </a:cubicBezTo>
                <a:cubicBezTo>
                  <a:pt x="169" y="481"/>
                  <a:pt x="172" y="485"/>
                  <a:pt x="176" y="485"/>
                </a:cubicBezTo>
                <a:cubicBezTo>
                  <a:pt x="212" y="485"/>
                  <a:pt x="212" y="485"/>
                  <a:pt x="212" y="485"/>
                </a:cubicBezTo>
                <a:cubicBezTo>
                  <a:pt x="212" y="538"/>
                  <a:pt x="212" y="538"/>
                  <a:pt x="212" y="538"/>
                </a:cubicBezTo>
                <a:cubicBezTo>
                  <a:pt x="212" y="542"/>
                  <a:pt x="215" y="545"/>
                  <a:pt x="219" y="545"/>
                </a:cubicBezTo>
                <a:cubicBezTo>
                  <a:pt x="340" y="545"/>
                  <a:pt x="340" y="545"/>
                  <a:pt x="340" y="545"/>
                </a:cubicBezTo>
                <a:cubicBezTo>
                  <a:pt x="344" y="545"/>
                  <a:pt x="347" y="542"/>
                  <a:pt x="347" y="538"/>
                </a:cubicBezTo>
                <a:cubicBezTo>
                  <a:pt x="347" y="485"/>
                  <a:pt x="347" y="485"/>
                  <a:pt x="347" y="485"/>
                </a:cubicBezTo>
                <a:cubicBezTo>
                  <a:pt x="383" y="485"/>
                  <a:pt x="383" y="485"/>
                  <a:pt x="383" y="485"/>
                </a:cubicBezTo>
                <a:cubicBezTo>
                  <a:pt x="383" y="565"/>
                  <a:pt x="383" y="565"/>
                  <a:pt x="383" y="565"/>
                </a:cubicBezTo>
                <a:cubicBezTo>
                  <a:pt x="383" y="569"/>
                  <a:pt x="386" y="572"/>
                  <a:pt x="390" y="572"/>
                </a:cubicBezTo>
                <a:cubicBezTo>
                  <a:pt x="431" y="572"/>
                  <a:pt x="431" y="572"/>
                  <a:pt x="431" y="572"/>
                </a:cubicBezTo>
                <a:cubicBezTo>
                  <a:pt x="431" y="625"/>
                  <a:pt x="431" y="625"/>
                  <a:pt x="431" y="625"/>
                </a:cubicBezTo>
                <a:cubicBezTo>
                  <a:pt x="431" y="629"/>
                  <a:pt x="434" y="632"/>
                  <a:pt x="438" y="632"/>
                </a:cubicBezTo>
                <a:cubicBezTo>
                  <a:pt x="559" y="632"/>
                  <a:pt x="559" y="632"/>
                  <a:pt x="559" y="632"/>
                </a:cubicBezTo>
                <a:cubicBezTo>
                  <a:pt x="562" y="632"/>
                  <a:pt x="566" y="629"/>
                  <a:pt x="566" y="625"/>
                </a:cubicBezTo>
                <a:cubicBezTo>
                  <a:pt x="566" y="504"/>
                  <a:pt x="566" y="504"/>
                  <a:pt x="566" y="504"/>
                </a:cubicBezTo>
                <a:cubicBezTo>
                  <a:pt x="566" y="500"/>
                  <a:pt x="562" y="497"/>
                  <a:pt x="559" y="497"/>
                </a:cubicBezTo>
                <a:cubicBezTo>
                  <a:pt x="438" y="497"/>
                  <a:pt x="438" y="497"/>
                  <a:pt x="438" y="497"/>
                </a:cubicBezTo>
                <a:cubicBezTo>
                  <a:pt x="434" y="497"/>
                  <a:pt x="431" y="500"/>
                  <a:pt x="431" y="504"/>
                </a:cubicBezTo>
                <a:cubicBezTo>
                  <a:pt x="431" y="558"/>
                  <a:pt x="431" y="558"/>
                  <a:pt x="431" y="558"/>
                </a:cubicBezTo>
                <a:cubicBezTo>
                  <a:pt x="397" y="558"/>
                  <a:pt x="397" y="558"/>
                  <a:pt x="397" y="558"/>
                </a:cubicBezTo>
                <a:cubicBezTo>
                  <a:pt x="397" y="406"/>
                  <a:pt x="397" y="406"/>
                  <a:pt x="397" y="406"/>
                </a:cubicBezTo>
                <a:cubicBezTo>
                  <a:pt x="431" y="406"/>
                  <a:pt x="431" y="406"/>
                  <a:pt x="431" y="406"/>
                </a:cubicBezTo>
                <a:cubicBezTo>
                  <a:pt x="431" y="459"/>
                  <a:pt x="431" y="459"/>
                  <a:pt x="431" y="459"/>
                </a:cubicBezTo>
                <a:cubicBezTo>
                  <a:pt x="431" y="463"/>
                  <a:pt x="434" y="466"/>
                  <a:pt x="438" y="466"/>
                </a:cubicBezTo>
                <a:cubicBezTo>
                  <a:pt x="559" y="466"/>
                  <a:pt x="559" y="466"/>
                  <a:pt x="559" y="466"/>
                </a:cubicBezTo>
                <a:cubicBezTo>
                  <a:pt x="562" y="466"/>
                  <a:pt x="566" y="463"/>
                  <a:pt x="566" y="459"/>
                </a:cubicBezTo>
                <a:cubicBezTo>
                  <a:pt x="566" y="338"/>
                  <a:pt x="566" y="338"/>
                  <a:pt x="566" y="338"/>
                </a:cubicBezTo>
                <a:cubicBezTo>
                  <a:pt x="566" y="335"/>
                  <a:pt x="562" y="331"/>
                  <a:pt x="559" y="331"/>
                </a:cubicBezTo>
                <a:cubicBezTo>
                  <a:pt x="438" y="331"/>
                  <a:pt x="438" y="331"/>
                  <a:pt x="438" y="331"/>
                </a:cubicBezTo>
                <a:cubicBezTo>
                  <a:pt x="434" y="331"/>
                  <a:pt x="431" y="335"/>
                  <a:pt x="431" y="338"/>
                </a:cubicBezTo>
                <a:cubicBezTo>
                  <a:pt x="431" y="392"/>
                  <a:pt x="431" y="392"/>
                  <a:pt x="431" y="392"/>
                </a:cubicBezTo>
                <a:cubicBezTo>
                  <a:pt x="390" y="392"/>
                  <a:pt x="390" y="392"/>
                  <a:pt x="390" y="392"/>
                </a:cubicBezTo>
                <a:cubicBezTo>
                  <a:pt x="386" y="392"/>
                  <a:pt x="383" y="395"/>
                  <a:pt x="383" y="399"/>
                </a:cubicBezTo>
                <a:cubicBezTo>
                  <a:pt x="383" y="471"/>
                  <a:pt x="383" y="471"/>
                  <a:pt x="383" y="471"/>
                </a:cubicBezTo>
                <a:cubicBezTo>
                  <a:pt x="347" y="471"/>
                  <a:pt x="347" y="471"/>
                  <a:pt x="347" y="471"/>
                </a:cubicBezTo>
                <a:cubicBezTo>
                  <a:pt x="347" y="417"/>
                  <a:pt x="347" y="417"/>
                  <a:pt x="347" y="417"/>
                </a:cubicBezTo>
                <a:cubicBezTo>
                  <a:pt x="347" y="413"/>
                  <a:pt x="344" y="410"/>
                  <a:pt x="340" y="410"/>
                </a:cubicBezTo>
                <a:cubicBezTo>
                  <a:pt x="219" y="410"/>
                  <a:pt x="219" y="410"/>
                  <a:pt x="219" y="410"/>
                </a:cubicBezTo>
                <a:cubicBezTo>
                  <a:pt x="215" y="410"/>
                  <a:pt x="212" y="413"/>
                  <a:pt x="212" y="417"/>
                </a:cubicBezTo>
                <a:cubicBezTo>
                  <a:pt x="212" y="471"/>
                  <a:pt x="212" y="471"/>
                  <a:pt x="212" y="471"/>
                </a:cubicBezTo>
                <a:cubicBezTo>
                  <a:pt x="183" y="471"/>
                  <a:pt x="183" y="471"/>
                  <a:pt x="183" y="471"/>
                </a:cubicBezTo>
                <a:cubicBezTo>
                  <a:pt x="183" y="162"/>
                  <a:pt x="183" y="162"/>
                  <a:pt x="183" y="162"/>
                </a:cubicBezTo>
                <a:cubicBezTo>
                  <a:pt x="212" y="162"/>
                  <a:pt x="212" y="162"/>
                  <a:pt x="212" y="162"/>
                </a:cubicBezTo>
                <a:cubicBezTo>
                  <a:pt x="212" y="215"/>
                  <a:pt x="212" y="215"/>
                  <a:pt x="212" y="215"/>
                </a:cubicBezTo>
                <a:cubicBezTo>
                  <a:pt x="212" y="219"/>
                  <a:pt x="215" y="222"/>
                  <a:pt x="219" y="222"/>
                </a:cubicBezTo>
                <a:cubicBezTo>
                  <a:pt x="340" y="222"/>
                  <a:pt x="340" y="222"/>
                  <a:pt x="340" y="222"/>
                </a:cubicBezTo>
                <a:cubicBezTo>
                  <a:pt x="344" y="222"/>
                  <a:pt x="347" y="219"/>
                  <a:pt x="347" y="215"/>
                </a:cubicBezTo>
                <a:cubicBezTo>
                  <a:pt x="347" y="162"/>
                  <a:pt x="347" y="162"/>
                  <a:pt x="347" y="162"/>
                </a:cubicBezTo>
                <a:cubicBezTo>
                  <a:pt x="383" y="162"/>
                  <a:pt x="383" y="162"/>
                  <a:pt x="383" y="162"/>
                </a:cubicBezTo>
                <a:cubicBezTo>
                  <a:pt x="383" y="234"/>
                  <a:pt x="383" y="234"/>
                  <a:pt x="383" y="234"/>
                </a:cubicBezTo>
                <a:cubicBezTo>
                  <a:pt x="383" y="238"/>
                  <a:pt x="386" y="241"/>
                  <a:pt x="390" y="241"/>
                </a:cubicBezTo>
                <a:cubicBezTo>
                  <a:pt x="431" y="241"/>
                  <a:pt x="431" y="241"/>
                  <a:pt x="431" y="241"/>
                </a:cubicBezTo>
                <a:cubicBezTo>
                  <a:pt x="431" y="294"/>
                  <a:pt x="431" y="294"/>
                  <a:pt x="431" y="294"/>
                </a:cubicBezTo>
                <a:cubicBezTo>
                  <a:pt x="431" y="298"/>
                  <a:pt x="434" y="301"/>
                  <a:pt x="438" y="301"/>
                </a:cubicBezTo>
                <a:cubicBezTo>
                  <a:pt x="559" y="301"/>
                  <a:pt x="559" y="301"/>
                  <a:pt x="559" y="301"/>
                </a:cubicBezTo>
                <a:cubicBezTo>
                  <a:pt x="562" y="301"/>
                  <a:pt x="566" y="298"/>
                  <a:pt x="566" y="294"/>
                </a:cubicBezTo>
                <a:cubicBezTo>
                  <a:pt x="566" y="173"/>
                  <a:pt x="566" y="173"/>
                  <a:pt x="566" y="173"/>
                </a:cubicBezTo>
                <a:cubicBezTo>
                  <a:pt x="566" y="169"/>
                  <a:pt x="562" y="166"/>
                  <a:pt x="559" y="166"/>
                </a:cubicBezTo>
                <a:cubicBezTo>
                  <a:pt x="438" y="166"/>
                  <a:pt x="438" y="166"/>
                  <a:pt x="438" y="166"/>
                </a:cubicBezTo>
                <a:cubicBezTo>
                  <a:pt x="434" y="166"/>
                  <a:pt x="431" y="169"/>
                  <a:pt x="431" y="173"/>
                </a:cubicBezTo>
                <a:cubicBezTo>
                  <a:pt x="431" y="227"/>
                  <a:pt x="431" y="227"/>
                  <a:pt x="431" y="227"/>
                </a:cubicBezTo>
                <a:cubicBezTo>
                  <a:pt x="397" y="227"/>
                  <a:pt x="397" y="227"/>
                  <a:pt x="397" y="227"/>
                </a:cubicBezTo>
                <a:cubicBezTo>
                  <a:pt x="397" y="74"/>
                  <a:pt x="397" y="74"/>
                  <a:pt x="397" y="74"/>
                </a:cubicBezTo>
                <a:cubicBezTo>
                  <a:pt x="431" y="74"/>
                  <a:pt x="431" y="74"/>
                  <a:pt x="431" y="74"/>
                </a:cubicBezTo>
                <a:cubicBezTo>
                  <a:pt x="431" y="128"/>
                  <a:pt x="431" y="128"/>
                  <a:pt x="431" y="128"/>
                </a:cubicBezTo>
                <a:cubicBezTo>
                  <a:pt x="431" y="132"/>
                  <a:pt x="434" y="135"/>
                  <a:pt x="438" y="135"/>
                </a:cubicBezTo>
                <a:close/>
                <a:moveTo>
                  <a:pt x="121" y="370"/>
                </a:moveTo>
                <a:cubicBezTo>
                  <a:pt x="14" y="370"/>
                  <a:pt x="14" y="370"/>
                  <a:pt x="14" y="370"/>
                </a:cubicBezTo>
                <a:cubicBezTo>
                  <a:pt x="14" y="263"/>
                  <a:pt x="14" y="263"/>
                  <a:pt x="14" y="263"/>
                </a:cubicBezTo>
                <a:cubicBezTo>
                  <a:pt x="121" y="263"/>
                  <a:pt x="121" y="263"/>
                  <a:pt x="121" y="263"/>
                </a:cubicBezTo>
                <a:lnTo>
                  <a:pt x="121" y="370"/>
                </a:lnTo>
                <a:close/>
                <a:moveTo>
                  <a:pt x="445" y="511"/>
                </a:moveTo>
                <a:cubicBezTo>
                  <a:pt x="552" y="511"/>
                  <a:pt x="552" y="511"/>
                  <a:pt x="552" y="511"/>
                </a:cubicBezTo>
                <a:cubicBezTo>
                  <a:pt x="552" y="618"/>
                  <a:pt x="552" y="618"/>
                  <a:pt x="552" y="618"/>
                </a:cubicBezTo>
                <a:cubicBezTo>
                  <a:pt x="445" y="618"/>
                  <a:pt x="445" y="618"/>
                  <a:pt x="445" y="618"/>
                </a:cubicBezTo>
                <a:lnTo>
                  <a:pt x="445" y="511"/>
                </a:lnTo>
                <a:close/>
                <a:moveTo>
                  <a:pt x="445" y="345"/>
                </a:moveTo>
                <a:cubicBezTo>
                  <a:pt x="552" y="345"/>
                  <a:pt x="552" y="345"/>
                  <a:pt x="552" y="345"/>
                </a:cubicBezTo>
                <a:cubicBezTo>
                  <a:pt x="552" y="452"/>
                  <a:pt x="552" y="452"/>
                  <a:pt x="552" y="452"/>
                </a:cubicBezTo>
                <a:cubicBezTo>
                  <a:pt x="445" y="452"/>
                  <a:pt x="445" y="452"/>
                  <a:pt x="445" y="452"/>
                </a:cubicBezTo>
                <a:lnTo>
                  <a:pt x="445" y="345"/>
                </a:lnTo>
                <a:close/>
                <a:moveTo>
                  <a:pt x="226" y="424"/>
                </a:moveTo>
                <a:cubicBezTo>
                  <a:pt x="333" y="424"/>
                  <a:pt x="333" y="424"/>
                  <a:pt x="333" y="424"/>
                </a:cubicBezTo>
                <a:cubicBezTo>
                  <a:pt x="333" y="531"/>
                  <a:pt x="333" y="531"/>
                  <a:pt x="333" y="531"/>
                </a:cubicBezTo>
                <a:cubicBezTo>
                  <a:pt x="226" y="531"/>
                  <a:pt x="226" y="531"/>
                  <a:pt x="226" y="531"/>
                </a:cubicBezTo>
                <a:lnTo>
                  <a:pt x="226" y="424"/>
                </a:lnTo>
                <a:close/>
                <a:moveTo>
                  <a:pt x="333" y="208"/>
                </a:moveTo>
                <a:cubicBezTo>
                  <a:pt x="226" y="208"/>
                  <a:pt x="226" y="208"/>
                  <a:pt x="226" y="208"/>
                </a:cubicBezTo>
                <a:cubicBezTo>
                  <a:pt x="226" y="101"/>
                  <a:pt x="226" y="101"/>
                  <a:pt x="226" y="101"/>
                </a:cubicBezTo>
                <a:cubicBezTo>
                  <a:pt x="333" y="101"/>
                  <a:pt x="333" y="101"/>
                  <a:pt x="333" y="101"/>
                </a:cubicBezTo>
                <a:lnTo>
                  <a:pt x="333" y="208"/>
                </a:lnTo>
                <a:close/>
                <a:moveTo>
                  <a:pt x="445" y="180"/>
                </a:moveTo>
                <a:cubicBezTo>
                  <a:pt x="552" y="180"/>
                  <a:pt x="552" y="180"/>
                  <a:pt x="552" y="180"/>
                </a:cubicBezTo>
                <a:cubicBezTo>
                  <a:pt x="552" y="287"/>
                  <a:pt x="552" y="287"/>
                  <a:pt x="552" y="287"/>
                </a:cubicBezTo>
                <a:cubicBezTo>
                  <a:pt x="445" y="287"/>
                  <a:pt x="445" y="287"/>
                  <a:pt x="445" y="287"/>
                </a:cubicBezTo>
                <a:lnTo>
                  <a:pt x="445" y="180"/>
                </a:lnTo>
                <a:close/>
                <a:moveTo>
                  <a:pt x="445" y="14"/>
                </a:moveTo>
                <a:cubicBezTo>
                  <a:pt x="552" y="14"/>
                  <a:pt x="552" y="14"/>
                  <a:pt x="552" y="14"/>
                </a:cubicBezTo>
                <a:cubicBezTo>
                  <a:pt x="552" y="121"/>
                  <a:pt x="552" y="121"/>
                  <a:pt x="552" y="121"/>
                </a:cubicBezTo>
                <a:cubicBezTo>
                  <a:pt x="445" y="121"/>
                  <a:pt x="445" y="121"/>
                  <a:pt x="445" y="121"/>
                </a:cubicBezTo>
                <a:lnTo>
                  <a:pt x="445" y="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3" name="Freeform 91">
            <a:extLst>
              <a:ext uri="{FF2B5EF4-FFF2-40B4-BE49-F238E27FC236}">
                <a16:creationId xmlns:a16="http://schemas.microsoft.com/office/drawing/2014/main" id="{523EF34C-2018-B797-ABCD-92DC2C8EEF80}"/>
              </a:ext>
            </a:extLst>
          </p:cNvPr>
          <p:cNvSpPr>
            <a:spLocks noEditPoints="1"/>
          </p:cNvSpPr>
          <p:nvPr/>
        </p:nvSpPr>
        <p:spPr bwMode="auto">
          <a:xfrm>
            <a:off x="3259255" y="3000386"/>
            <a:ext cx="365867" cy="368384"/>
          </a:xfrm>
          <a:custGeom>
            <a:avLst/>
            <a:gdLst>
              <a:gd name="T0" fmla="*/ 560 w 563"/>
              <a:gd name="T1" fmla="*/ 276 h 567"/>
              <a:gd name="T2" fmla="*/ 512 w 563"/>
              <a:gd name="T3" fmla="*/ 229 h 567"/>
              <a:gd name="T4" fmla="*/ 512 w 563"/>
              <a:gd name="T5" fmla="*/ 229 h 567"/>
              <a:gd name="T6" fmla="*/ 464 w 563"/>
              <a:gd name="T7" fmla="*/ 180 h 567"/>
              <a:gd name="T8" fmla="*/ 464 w 563"/>
              <a:gd name="T9" fmla="*/ 36 h 567"/>
              <a:gd name="T10" fmla="*/ 457 w 563"/>
              <a:gd name="T11" fmla="*/ 29 h 567"/>
              <a:gd name="T12" fmla="*/ 385 w 563"/>
              <a:gd name="T13" fmla="*/ 29 h 567"/>
              <a:gd name="T14" fmla="*/ 378 w 563"/>
              <a:gd name="T15" fmla="*/ 36 h 567"/>
              <a:gd name="T16" fmla="*/ 378 w 563"/>
              <a:gd name="T17" fmla="*/ 94 h 567"/>
              <a:gd name="T18" fmla="*/ 286 w 563"/>
              <a:gd name="T19" fmla="*/ 2 h 567"/>
              <a:gd name="T20" fmla="*/ 276 w 563"/>
              <a:gd name="T21" fmla="*/ 2 h 567"/>
              <a:gd name="T22" fmla="*/ 50 w 563"/>
              <a:gd name="T23" fmla="*/ 229 h 567"/>
              <a:gd name="T24" fmla="*/ 50 w 563"/>
              <a:gd name="T25" fmla="*/ 229 h 567"/>
              <a:gd name="T26" fmla="*/ 2 w 563"/>
              <a:gd name="T27" fmla="*/ 276 h 567"/>
              <a:gd name="T28" fmla="*/ 2 w 563"/>
              <a:gd name="T29" fmla="*/ 286 h 567"/>
              <a:gd name="T30" fmla="*/ 12 w 563"/>
              <a:gd name="T31" fmla="*/ 286 h 567"/>
              <a:gd name="T32" fmla="*/ 48 w 563"/>
              <a:gd name="T33" fmla="*/ 251 h 567"/>
              <a:gd name="T34" fmla="*/ 48 w 563"/>
              <a:gd name="T35" fmla="*/ 560 h 567"/>
              <a:gd name="T36" fmla="*/ 50 w 563"/>
              <a:gd name="T37" fmla="*/ 565 h 567"/>
              <a:gd name="T38" fmla="*/ 55 w 563"/>
              <a:gd name="T39" fmla="*/ 567 h 567"/>
              <a:gd name="T40" fmla="*/ 209 w 563"/>
              <a:gd name="T41" fmla="*/ 567 h 567"/>
              <a:gd name="T42" fmla="*/ 216 w 563"/>
              <a:gd name="T43" fmla="*/ 560 h 567"/>
              <a:gd name="T44" fmla="*/ 216 w 563"/>
              <a:gd name="T45" fmla="*/ 324 h 567"/>
              <a:gd name="T46" fmla="*/ 346 w 563"/>
              <a:gd name="T47" fmla="*/ 324 h 567"/>
              <a:gd name="T48" fmla="*/ 346 w 563"/>
              <a:gd name="T49" fmla="*/ 560 h 567"/>
              <a:gd name="T50" fmla="*/ 353 w 563"/>
              <a:gd name="T51" fmla="*/ 567 h 567"/>
              <a:gd name="T52" fmla="*/ 508 w 563"/>
              <a:gd name="T53" fmla="*/ 567 h 567"/>
              <a:gd name="T54" fmla="*/ 512 w 563"/>
              <a:gd name="T55" fmla="*/ 565 h 567"/>
              <a:gd name="T56" fmla="*/ 515 w 563"/>
              <a:gd name="T57" fmla="*/ 560 h 567"/>
              <a:gd name="T58" fmla="*/ 515 w 563"/>
              <a:gd name="T59" fmla="*/ 251 h 567"/>
              <a:gd name="T60" fmla="*/ 550 w 563"/>
              <a:gd name="T61" fmla="*/ 286 h 567"/>
              <a:gd name="T62" fmla="*/ 555 w 563"/>
              <a:gd name="T63" fmla="*/ 288 h 567"/>
              <a:gd name="T64" fmla="*/ 560 w 563"/>
              <a:gd name="T65" fmla="*/ 286 h 567"/>
              <a:gd name="T66" fmla="*/ 560 w 563"/>
              <a:gd name="T67" fmla="*/ 276 h 567"/>
              <a:gd name="T68" fmla="*/ 392 w 563"/>
              <a:gd name="T69" fmla="*/ 43 h 567"/>
              <a:gd name="T70" fmla="*/ 450 w 563"/>
              <a:gd name="T71" fmla="*/ 43 h 567"/>
              <a:gd name="T72" fmla="*/ 450 w 563"/>
              <a:gd name="T73" fmla="*/ 166 h 567"/>
              <a:gd name="T74" fmla="*/ 392 w 563"/>
              <a:gd name="T75" fmla="*/ 108 h 567"/>
              <a:gd name="T76" fmla="*/ 392 w 563"/>
              <a:gd name="T77" fmla="*/ 43 h 567"/>
              <a:gd name="T78" fmla="*/ 501 w 563"/>
              <a:gd name="T79" fmla="*/ 553 h 567"/>
              <a:gd name="T80" fmla="*/ 360 w 563"/>
              <a:gd name="T81" fmla="*/ 553 h 567"/>
              <a:gd name="T82" fmla="*/ 360 w 563"/>
              <a:gd name="T83" fmla="*/ 317 h 567"/>
              <a:gd name="T84" fmla="*/ 353 w 563"/>
              <a:gd name="T85" fmla="*/ 310 h 567"/>
              <a:gd name="T86" fmla="*/ 209 w 563"/>
              <a:gd name="T87" fmla="*/ 310 h 567"/>
              <a:gd name="T88" fmla="*/ 202 w 563"/>
              <a:gd name="T89" fmla="*/ 317 h 567"/>
              <a:gd name="T90" fmla="*/ 202 w 563"/>
              <a:gd name="T91" fmla="*/ 553 h 567"/>
              <a:gd name="T92" fmla="*/ 62 w 563"/>
              <a:gd name="T93" fmla="*/ 553 h 567"/>
              <a:gd name="T94" fmla="*/ 62 w 563"/>
              <a:gd name="T95" fmla="*/ 237 h 567"/>
              <a:gd name="T96" fmla="*/ 281 w 563"/>
              <a:gd name="T97" fmla="*/ 17 h 567"/>
              <a:gd name="T98" fmla="*/ 380 w 563"/>
              <a:gd name="T99" fmla="*/ 116 h 567"/>
              <a:gd name="T100" fmla="*/ 380 w 563"/>
              <a:gd name="T101" fmla="*/ 116 h 567"/>
              <a:gd name="T102" fmla="*/ 452 w 563"/>
              <a:gd name="T103" fmla="*/ 188 h 567"/>
              <a:gd name="T104" fmla="*/ 452 w 563"/>
              <a:gd name="T105" fmla="*/ 188 h 567"/>
              <a:gd name="T106" fmla="*/ 501 w 563"/>
              <a:gd name="T107" fmla="*/ 237 h 567"/>
              <a:gd name="T108" fmla="*/ 501 w 563"/>
              <a:gd name="T109" fmla="*/ 553 h 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63" h="567">
                <a:moveTo>
                  <a:pt x="560" y="276"/>
                </a:moveTo>
                <a:cubicBezTo>
                  <a:pt x="512" y="229"/>
                  <a:pt x="512" y="229"/>
                  <a:pt x="512" y="229"/>
                </a:cubicBezTo>
                <a:cubicBezTo>
                  <a:pt x="512" y="229"/>
                  <a:pt x="512" y="229"/>
                  <a:pt x="512" y="229"/>
                </a:cubicBezTo>
                <a:cubicBezTo>
                  <a:pt x="464" y="180"/>
                  <a:pt x="464" y="180"/>
                  <a:pt x="464" y="180"/>
                </a:cubicBezTo>
                <a:cubicBezTo>
                  <a:pt x="464" y="36"/>
                  <a:pt x="464" y="36"/>
                  <a:pt x="464" y="36"/>
                </a:cubicBezTo>
                <a:cubicBezTo>
                  <a:pt x="464" y="32"/>
                  <a:pt x="461" y="29"/>
                  <a:pt x="457" y="29"/>
                </a:cubicBezTo>
                <a:cubicBezTo>
                  <a:pt x="385" y="29"/>
                  <a:pt x="385" y="29"/>
                  <a:pt x="385" y="29"/>
                </a:cubicBezTo>
                <a:cubicBezTo>
                  <a:pt x="381" y="29"/>
                  <a:pt x="378" y="32"/>
                  <a:pt x="378" y="36"/>
                </a:cubicBezTo>
                <a:cubicBezTo>
                  <a:pt x="378" y="94"/>
                  <a:pt x="378" y="94"/>
                  <a:pt x="378" y="94"/>
                </a:cubicBezTo>
                <a:cubicBezTo>
                  <a:pt x="286" y="2"/>
                  <a:pt x="286" y="2"/>
                  <a:pt x="286" y="2"/>
                </a:cubicBezTo>
                <a:cubicBezTo>
                  <a:pt x="284" y="0"/>
                  <a:pt x="279" y="0"/>
                  <a:pt x="276" y="2"/>
                </a:cubicBezTo>
                <a:cubicBezTo>
                  <a:pt x="50" y="229"/>
                  <a:pt x="50" y="229"/>
                  <a:pt x="50" y="229"/>
                </a:cubicBezTo>
                <a:cubicBezTo>
                  <a:pt x="50" y="229"/>
                  <a:pt x="50" y="229"/>
                  <a:pt x="50" y="229"/>
                </a:cubicBezTo>
                <a:cubicBezTo>
                  <a:pt x="2" y="276"/>
                  <a:pt x="2" y="276"/>
                  <a:pt x="2" y="276"/>
                </a:cubicBezTo>
                <a:cubicBezTo>
                  <a:pt x="0" y="279"/>
                  <a:pt x="0" y="283"/>
                  <a:pt x="2" y="286"/>
                </a:cubicBezTo>
                <a:cubicBezTo>
                  <a:pt x="5" y="289"/>
                  <a:pt x="10" y="289"/>
                  <a:pt x="12" y="286"/>
                </a:cubicBezTo>
                <a:cubicBezTo>
                  <a:pt x="48" y="251"/>
                  <a:pt x="48" y="251"/>
                  <a:pt x="48" y="251"/>
                </a:cubicBezTo>
                <a:cubicBezTo>
                  <a:pt x="48" y="560"/>
                  <a:pt x="48" y="560"/>
                  <a:pt x="48" y="560"/>
                </a:cubicBezTo>
                <a:cubicBezTo>
                  <a:pt x="48" y="562"/>
                  <a:pt x="49" y="564"/>
                  <a:pt x="50" y="565"/>
                </a:cubicBezTo>
                <a:cubicBezTo>
                  <a:pt x="51" y="566"/>
                  <a:pt x="53" y="567"/>
                  <a:pt x="55" y="567"/>
                </a:cubicBezTo>
                <a:cubicBezTo>
                  <a:pt x="209" y="567"/>
                  <a:pt x="209" y="567"/>
                  <a:pt x="209" y="567"/>
                </a:cubicBezTo>
                <a:cubicBezTo>
                  <a:pt x="213" y="567"/>
                  <a:pt x="216" y="564"/>
                  <a:pt x="216" y="560"/>
                </a:cubicBezTo>
                <a:cubicBezTo>
                  <a:pt x="216" y="324"/>
                  <a:pt x="216" y="324"/>
                  <a:pt x="216" y="324"/>
                </a:cubicBezTo>
                <a:cubicBezTo>
                  <a:pt x="346" y="324"/>
                  <a:pt x="346" y="324"/>
                  <a:pt x="346" y="324"/>
                </a:cubicBezTo>
                <a:cubicBezTo>
                  <a:pt x="346" y="560"/>
                  <a:pt x="346" y="560"/>
                  <a:pt x="346" y="560"/>
                </a:cubicBezTo>
                <a:cubicBezTo>
                  <a:pt x="346" y="564"/>
                  <a:pt x="350" y="567"/>
                  <a:pt x="353" y="567"/>
                </a:cubicBezTo>
                <a:cubicBezTo>
                  <a:pt x="508" y="567"/>
                  <a:pt x="508" y="567"/>
                  <a:pt x="508" y="567"/>
                </a:cubicBezTo>
                <a:cubicBezTo>
                  <a:pt x="509" y="567"/>
                  <a:pt x="511" y="566"/>
                  <a:pt x="512" y="565"/>
                </a:cubicBezTo>
                <a:cubicBezTo>
                  <a:pt x="514" y="564"/>
                  <a:pt x="515" y="562"/>
                  <a:pt x="515" y="560"/>
                </a:cubicBezTo>
                <a:cubicBezTo>
                  <a:pt x="515" y="251"/>
                  <a:pt x="515" y="251"/>
                  <a:pt x="515" y="251"/>
                </a:cubicBezTo>
                <a:cubicBezTo>
                  <a:pt x="550" y="286"/>
                  <a:pt x="550" y="286"/>
                  <a:pt x="550" y="286"/>
                </a:cubicBezTo>
                <a:cubicBezTo>
                  <a:pt x="552" y="288"/>
                  <a:pt x="553" y="288"/>
                  <a:pt x="555" y="288"/>
                </a:cubicBezTo>
                <a:cubicBezTo>
                  <a:pt x="557" y="288"/>
                  <a:pt x="559" y="288"/>
                  <a:pt x="560" y="286"/>
                </a:cubicBezTo>
                <a:cubicBezTo>
                  <a:pt x="563" y="283"/>
                  <a:pt x="563" y="279"/>
                  <a:pt x="560" y="276"/>
                </a:cubicBezTo>
                <a:close/>
                <a:moveTo>
                  <a:pt x="392" y="43"/>
                </a:moveTo>
                <a:cubicBezTo>
                  <a:pt x="450" y="43"/>
                  <a:pt x="450" y="43"/>
                  <a:pt x="450" y="43"/>
                </a:cubicBezTo>
                <a:cubicBezTo>
                  <a:pt x="450" y="166"/>
                  <a:pt x="450" y="166"/>
                  <a:pt x="450" y="166"/>
                </a:cubicBezTo>
                <a:cubicBezTo>
                  <a:pt x="392" y="108"/>
                  <a:pt x="392" y="108"/>
                  <a:pt x="392" y="108"/>
                </a:cubicBezTo>
                <a:lnTo>
                  <a:pt x="392" y="43"/>
                </a:lnTo>
                <a:close/>
                <a:moveTo>
                  <a:pt x="501" y="553"/>
                </a:moveTo>
                <a:cubicBezTo>
                  <a:pt x="360" y="553"/>
                  <a:pt x="360" y="553"/>
                  <a:pt x="360" y="553"/>
                </a:cubicBezTo>
                <a:cubicBezTo>
                  <a:pt x="360" y="317"/>
                  <a:pt x="360" y="317"/>
                  <a:pt x="360" y="317"/>
                </a:cubicBezTo>
                <a:cubicBezTo>
                  <a:pt x="360" y="313"/>
                  <a:pt x="357" y="310"/>
                  <a:pt x="353" y="310"/>
                </a:cubicBezTo>
                <a:cubicBezTo>
                  <a:pt x="209" y="310"/>
                  <a:pt x="209" y="310"/>
                  <a:pt x="209" y="310"/>
                </a:cubicBezTo>
                <a:cubicBezTo>
                  <a:pt x="205" y="310"/>
                  <a:pt x="202" y="313"/>
                  <a:pt x="202" y="317"/>
                </a:cubicBezTo>
                <a:cubicBezTo>
                  <a:pt x="202" y="553"/>
                  <a:pt x="202" y="553"/>
                  <a:pt x="202" y="553"/>
                </a:cubicBezTo>
                <a:cubicBezTo>
                  <a:pt x="62" y="553"/>
                  <a:pt x="62" y="553"/>
                  <a:pt x="62" y="553"/>
                </a:cubicBezTo>
                <a:cubicBezTo>
                  <a:pt x="62" y="237"/>
                  <a:pt x="62" y="237"/>
                  <a:pt x="62" y="237"/>
                </a:cubicBezTo>
                <a:cubicBezTo>
                  <a:pt x="281" y="17"/>
                  <a:pt x="281" y="17"/>
                  <a:pt x="281" y="17"/>
                </a:cubicBezTo>
                <a:cubicBezTo>
                  <a:pt x="380" y="116"/>
                  <a:pt x="380" y="116"/>
                  <a:pt x="380" y="116"/>
                </a:cubicBezTo>
                <a:cubicBezTo>
                  <a:pt x="380" y="116"/>
                  <a:pt x="380" y="116"/>
                  <a:pt x="380" y="116"/>
                </a:cubicBezTo>
                <a:cubicBezTo>
                  <a:pt x="452" y="188"/>
                  <a:pt x="452" y="188"/>
                  <a:pt x="452" y="188"/>
                </a:cubicBezTo>
                <a:cubicBezTo>
                  <a:pt x="452" y="188"/>
                  <a:pt x="452" y="188"/>
                  <a:pt x="452" y="188"/>
                </a:cubicBezTo>
                <a:cubicBezTo>
                  <a:pt x="501" y="237"/>
                  <a:pt x="501" y="237"/>
                  <a:pt x="501" y="237"/>
                </a:cubicBezTo>
                <a:lnTo>
                  <a:pt x="501" y="5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4" name="Freeform 122">
            <a:extLst>
              <a:ext uri="{FF2B5EF4-FFF2-40B4-BE49-F238E27FC236}">
                <a16:creationId xmlns:a16="http://schemas.microsoft.com/office/drawing/2014/main" id="{62DA479B-550F-B1DD-6304-093167C2EBAF}"/>
              </a:ext>
            </a:extLst>
          </p:cNvPr>
          <p:cNvSpPr>
            <a:spLocks noEditPoints="1"/>
          </p:cNvSpPr>
          <p:nvPr/>
        </p:nvSpPr>
        <p:spPr bwMode="auto">
          <a:xfrm>
            <a:off x="3117956" y="3887513"/>
            <a:ext cx="380084" cy="346382"/>
          </a:xfrm>
          <a:custGeom>
            <a:avLst/>
            <a:gdLst>
              <a:gd name="T0" fmla="*/ 61 w 629"/>
              <a:gd name="T1" fmla="*/ 546 h 572"/>
              <a:gd name="T2" fmla="*/ 5 w 629"/>
              <a:gd name="T3" fmla="*/ 460 h 572"/>
              <a:gd name="T4" fmla="*/ 130 w 629"/>
              <a:gd name="T5" fmla="*/ 354 h 572"/>
              <a:gd name="T6" fmla="*/ 104 w 629"/>
              <a:gd name="T7" fmla="*/ 168 h 572"/>
              <a:gd name="T8" fmla="*/ 19 w 629"/>
              <a:gd name="T9" fmla="*/ 89 h 572"/>
              <a:gd name="T10" fmla="*/ 66 w 629"/>
              <a:gd name="T11" fmla="*/ 42 h 572"/>
              <a:gd name="T12" fmla="*/ 145 w 629"/>
              <a:gd name="T13" fmla="*/ 127 h 572"/>
              <a:gd name="T14" fmla="*/ 288 w 629"/>
              <a:gd name="T15" fmla="*/ 211 h 572"/>
              <a:gd name="T16" fmla="*/ 331 w 629"/>
              <a:gd name="T17" fmla="*/ 185 h 572"/>
              <a:gd name="T18" fmla="*/ 251 w 629"/>
              <a:gd name="T19" fmla="*/ 43 h 572"/>
              <a:gd name="T20" fmla="*/ 234 w 629"/>
              <a:gd name="T21" fmla="*/ 16 h 572"/>
              <a:gd name="T22" fmla="*/ 534 w 629"/>
              <a:gd name="T23" fmla="*/ 140 h 572"/>
              <a:gd name="T24" fmla="*/ 569 w 629"/>
              <a:gd name="T25" fmla="*/ 179 h 572"/>
              <a:gd name="T26" fmla="*/ 621 w 629"/>
              <a:gd name="T27" fmla="*/ 249 h 572"/>
              <a:gd name="T28" fmla="*/ 522 w 629"/>
              <a:gd name="T29" fmla="*/ 318 h 572"/>
              <a:gd name="T30" fmla="*/ 476 w 629"/>
              <a:gd name="T31" fmla="*/ 227 h 572"/>
              <a:gd name="T32" fmla="*/ 362 w 629"/>
              <a:gd name="T33" fmla="*/ 285 h 572"/>
              <a:gd name="T34" fmla="*/ 368 w 629"/>
              <a:gd name="T35" fmla="*/ 303 h 572"/>
              <a:gd name="T36" fmla="*/ 532 w 629"/>
              <a:gd name="T37" fmla="*/ 499 h 572"/>
              <a:gd name="T38" fmla="*/ 432 w 629"/>
              <a:gd name="T39" fmla="*/ 555 h 572"/>
              <a:gd name="T40" fmla="*/ 280 w 629"/>
              <a:gd name="T41" fmla="*/ 387 h 572"/>
              <a:gd name="T42" fmla="*/ 198 w 629"/>
              <a:gd name="T43" fmla="*/ 461 h 572"/>
              <a:gd name="T44" fmla="*/ 98 w 629"/>
              <a:gd name="T45" fmla="*/ 572 h 572"/>
              <a:gd name="T46" fmla="*/ 104 w 629"/>
              <a:gd name="T47" fmla="*/ 557 h 572"/>
              <a:gd name="T48" fmla="*/ 222 w 629"/>
              <a:gd name="T49" fmla="*/ 421 h 572"/>
              <a:gd name="T50" fmla="*/ 282 w 629"/>
              <a:gd name="T51" fmla="*/ 367 h 572"/>
              <a:gd name="T52" fmla="*/ 306 w 629"/>
              <a:gd name="T53" fmla="*/ 409 h 572"/>
              <a:gd name="T54" fmla="*/ 466 w 629"/>
              <a:gd name="T55" fmla="*/ 545 h 572"/>
              <a:gd name="T56" fmla="*/ 386 w 629"/>
              <a:gd name="T57" fmla="*/ 329 h 572"/>
              <a:gd name="T58" fmla="*/ 339 w 629"/>
              <a:gd name="T59" fmla="*/ 295 h 572"/>
              <a:gd name="T60" fmla="*/ 351 w 629"/>
              <a:gd name="T61" fmla="*/ 270 h 572"/>
              <a:gd name="T62" fmla="*/ 351 w 629"/>
              <a:gd name="T63" fmla="*/ 259 h 572"/>
              <a:gd name="T64" fmla="*/ 497 w 629"/>
              <a:gd name="T65" fmla="*/ 267 h 572"/>
              <a:gd name="T66" fmla="*/ 542 w 629"/>
              <a:gd name="T67" fmla="*/ 308 h 572"/>
              <a:gd name="T68" fmla="*/ 578 w 629"/>
              <a:gd name="T69" fmla="*/ 196 h 572"/>
              <a:gd name="T70" fmla="*/ 526 w 629"/>
              <a:gd name="T71" fmla="*/ 182 h 572"/>
              <a:gd name="T72" fmla="*/ 479 w 629"/>
              <a:gd name="T73" fmla="*/ 90 h 572"/>
              <a:gd name="T74" fmla="*/ 241 w 629"/>
              <a:gd name="T75" fmla="*/ 29 h 572"/>
              <a:gd name="T76" fmla="*/ 336 w 629"/>
              <a:gd name="T77" fmla="*/ 65 h 572"/>
              <a:gd name="T78" fmla="*/ 323 w 629"/>
              <a:gd name="T79" fmla="*/ 213 h 572"/>
              <a:gd name="T80" fmla="*/ 300 w 629"/>
              <a:gd name="T81" fmla="*/ 220 h 572"/>
              <a:gd name="T82" fmla="*/ 258 w 629"/>
              <a:gd name="T83" fmla="*/ 250 h 572"/>
              <a:gd name="T84" fmla="*/ 133 w 629"/>
              <a:gd name="T85" fmla="*/ 132 h 572"/>
              <a:gd name="T86" fmla="*/ 34 w 629"/>
              <a:gd name="T87" fmla="*/ 85 h 572"/>
              <a:gd name="T88" fmla="*/ 113 w 629"/>
              <a:gd name="T89" fmla="*/ 157 h 572"/>
              <a:gd name="T90" fmla="*/ 224 w 629"/>
              <a:gd name="T91" fmla="*/ 280 h 572"/>
              <a:gd name="T92" fmla="*/ 100 w 629"/>
              <a:gd name="T93" fmla="*/ 408 h 572"/>
              <a:gd name="T94" fmla="*/ 16 w 629"/>
              <a:gd name="T95" fmla="*/ 481 h 572"/>
              <a:gd name="T96" fmla="*/ 93 w 629"/>
              <a:gd name="T97" fmla="*/ 557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29" h="572">
                <a:moveTo>
                  <a:pt x="98" y="572"/>
                </a:moveTo>
                <a:cubicBezTo>
                  <a:pt x="93" y="572"/>
                  <a:pt x="87" y="571"/>
                  <a:pt x="83" y="568"/>
                </a:cubicBezTo>
                <a:cubicBezTo>
                  <a:pt x="82" y="566"/>
                  <a:pt x="73" y="557"/>
                  <a:pt x="61" y="546"/>
                </a:cubicBezTo>
                <a:cubicBezTo>
                  <a:pt x="59" y="543"/>
                  <a:pt x="59" y="543"/>
                  <a:pt x="59" y="543"/>
                </a:cubicBezTo>
                <a:cubicBezTo>
                  <a:pt x="59" y="543"/>
                  <a:pt x="9" y="494"/>
                  <a:pt x="6" y="490"/>
                </a:cubicBezTo>
                <a:cubicBezTo>
                  <a:pt x="0" y="484"/>
                  <a:pt x="0" y="466"/>
                  <a:pt x="5" y="460"/>
                </a:cubicBezTo>
                <a:cubicBezTo>
                  <a:pt x="7" y="459"/>
                  <a:pt x="8" y="457"/>
                  <a:pt x="17" y="452"/>
                </a:cubicBezTo>
                <a:cubicBezTo>
                  <a:pt x="34" y="441"/>
                  <a:pt x="70" y="418"/>
                  <a:pt x="90" y="398"/>
                </a:cubicBezTo>
                <a:cubicBezTo>
                  <a:pt x="102" y="385"/>
                  <a:pt x="116" y="370"/>
                  <a:pt x="130" y="354"/>
                </a:cubicBezTo>
                <a:cubicBezTo>
                  <a:pt x="145" y="337"/>
                  <a:pt x="161" y="319"/>
                  <a:pt x="177" y="303"/>
                </a:cubicBezTo>
                <a:cubicBezTo>
                  <a:pt x="185" y="295"/>
                  <a:pt x="196" y="285"/>
                  <a:pt x="209" y="274"/>
                </a:cubicBezTo>
                <a:cubicBezTo>
                  <a:pt x="104" y="168"/>
                  <a:pt x="104" y="168"/>
                  <a:pt x="104" y="168"/>
                </a:cubicBezTo>
                <a:cubicBezTo>
                  <a:pt x="70" y="157"/>
                  <a:pt x="70" y="157"/>
                  <a:pt x="70" y="157"/>
                </a:cubicBezTo>
                <a:cubicBezTo>
                  <a:pt x="69" y="157"/>
                  <a:pt x="67" y="156"/>
                  <a:pt x="66" y="155"/>
                </a:cubicBezTo>
                <a:cubicBezTo>
                  <a:pt x="19" y="89"/>
                  <a:pt x="19" y="89"/>
                  <a:pt x="19" y="89"/>
                </a:cubicBezTo>
                <a:cubicBezTo>
                  <a:pt x="17" y="86"/>
                  <a:pt x="17" y="82"/>
                  <a:pt x="20" y="80"/>
                </a:cubicBezTo>
                <a:cubicBezTo>
                  <a:pt x="57" y="42"/>
                  <a:pt x="57" y="42"/>
                  <a:pt x="57" y="42"/>
                </a:cubicBezTo>
                <a:cubicBezTo>
                  <a:pt x="59" y="40"/>
                  <a:pt x="63" y="40"/>
                  <a:pt x="66" y="42"/>
                </a:cubicBezTo>
                <a:cubicBezTo>
                  <a:pt x="132" y="89"/>
                  <a:pt x="132" y="89"/>
                  <a:pt x="132" y="89"/>
                </a:cubicBezTo>
                <a:cubicBezTo>
                  <a:pt x="133" y="90"/>
                  <a:pt x="134" y="91"/>
                  <a:pt x="135" y="93"/>
                </a:cubicBezTo>
                <a:cubicBezTo>
                  <a:pt x="145" y="127"/>
                  <a:pt x="145" y="127"/>
                  <a:pt x="145" y="127"/>
                </a:cubicBezTo>
                <a:cubicBezTo>
                  <a:pt x="254" y="235"/>
                  <a:pt x="254" y="235"/>
                  <a:pt x="254" y="235"/>
                </a:cubicBezTo>
                <a:cubicBezTo>
                  <a:pt x="267" y="225"/>
                  <a:pt x="276" y="219"/>
                  <a:pt x="282" y="215"/>
                </a:cubicBezTo>
                <a:cubicBezTo>
                  <a:pt x="285" y="213"/>
                  <a:pt x="287" y="212"/>
                  <a:pt x="288" y="211"/>
                </a:cubicBezTo>
                <a:cubicBezTo>
                  <a:pt x="294" y="206"/>
                  <a:pt x="301" y="205"/>
                  <a:pt x="308" y="208"/>
                </a:cubicBezTo>
                <a:cubicBezTo>
                  <a:pt x="313" y="203"/>
                  <a:pt x="313" y="203"/>
                  <a:pt x="313" y="203"/>
                </a:cubicBezTo>
                <a:cubicBezTo>
                  <a:pt x="331" y="185"/>
                  <a:pt x="331" y="185"/>
                  <a:pt x="331" y="185"/>
                </a:cubicBezTo>
                <a:cubicBezTo>
                  <a:pt x="338" y="178"/>
                  <a:pt x="352" y="162"/>
                  <a:pt x="354" y="141"/>
                </a:cubicBezTo>
                <a:cubicBezTo>
                  <a:pt x="357" y="119"/>
                  <a:pt x="348" y="97"/>
                  <a:pt x="326" y="75"/>
                </a:cubicBezTo>
                <a:cubicBezTo>
                  <a:pt x="296" y="45"/>
                  <a:pt x="258" y="43"/>
                  <a:pt x="251" y="43"/>
                </a:cubicBezTo>
                <a:cubicBezTo>
                  <a:pt x="248" y="43"/>
                  <a:pt x="246" y="43"/>
                  <a:pt x="245" y="43"/>
                </a:cubicBezTo>
                <a:cubicBezTo>
                  <a:pt x="237" y="45"/>
                  <a:pt x="229" y="40"/>
                  <a:pt x="227" y="32"/>
                </a:cubicBezTo>
                <a:cubicBezTo>
                  <a:pt x="225" y="25"/>
                  <a:pt x="228" y="19"/>
                  <a:pt x="234" y="16"/>
                </a:cubicBezTo>
                <a:cubicBezTo>
                  <a:pt x="252" y="6"/>
                  <a:pt x="280" y="0"/>
                  <a:pt x="309" y="0"/>
                </a:cubicBezTo>
                <a:cubicBezTo>
                  <a:pt x="355" y="0"/>
                  <a:pt x="423" y="14"/>
                  <a:pt x="489" y="80"/>
                </a:cubicBezTo>
                <a:cubicBezTo>
                  <a:pt x="519" y="110"/>
                  <a:pt x="532" y="127"/>
                  <a:pt x="534" y="140"/>
                </a:cubicBezTo>
                <a:cubicBezTo>
                  <a:pt x="535" y="146"/>
                  <a:pt x="535" y="152"/>
                  <a:pt x="534" y="157"/>
                </a:cubicBezTo>
                <a:cubicBezTo>
                  <a:pt x="533" y="164"/>
                  <a:pt x="533" y="169"/>
                  <a:pt x="536" y="172"/>
                </a:cubicBezTo>
                <a:cubicBezTo>
                  <a:pt x="543" y="179"/>
                  <a:pt x="553" y="181"/>
                  <a:pt x="569" y="179"/>
                </a:cubicBezTo>
                <a:cubicBezTo>
                  <a:pt x="576" y="178"/>
                  <a:pt x="583" y="181"/>
                  <a:pt x="588" y="186"/>
                </a:cubicBezTo>
                <a:cubicBezTo>
                  <a:pt x="621" y="219"/>
                  <a:pt x="621" y="219"/>
                  <a:pt x="621" y="219"/>
                </a:cubicBezTo>
                <a:cubicBezTo>
                  <a:pt x="629" y="227"/>
                  <a:pt x="629" y="240"/>
                  <a:pt x="621" y="249"/>
                </a:cubicBezTo>
                <a:cubicBezTo>
                  <a:pt x="552" y="318"/>
                  <a:pt x="552" y="318"/>
                  <a:pt x="552" y="318"/>
                </a:cubicBezTo>
                <a:cubicBezTo>
                  <a:pt x="548" y="322"/>
                  <a:pt x="543" y="324"/>
                  <a:pt x="537" y="324"/>
                </a:cubicBezTo>
                <a:cubicBezTo>
                  <a:pt x="531" y="324"/>
                  <a:pt x="526" y="322"/>
                  <a:pt x="522" y="318"/>
                </a:cubicBezTo>
                <a:cubicBezTo>
                  <a:pt x="489" y="285"/>
                  <a:pt x="489" y="285"/>
                  <a:pt x="489" y="285"/>
                </a:cubicBezTo>
                <a:cubicBezTo>
                  <a:pt x="484" y="280"/>
                  <a:pt x="482" y="273"/>
                  <a:pt x="484" y="265"/>
                </a:cubicBezTo>
                <a:cubicBezTo>
                  <a:pt x="487" y="247"/>
                  <a:pt x="485" y="235"/>
                  <a:pt x="476" y="227"/>
                </a:cubicBezTo>
                <a:cubicBezTo>
                  <a:pt x="463" y="214"/>
                  <a:pt x="454" y="210"/>
                  <a:pt x="439" y="212"/>
                </a:cubicBezTo>
                <a:cubicBezTo>
                  <a:pt x="424" y="214"/>
                  <a:pt x="398" y="233"/>
                  <a:pt x="365" y="265"/>
                </a:cubicBezTo>
                <a:cubicBezTo>
                  <a:pt x="369" y="272"/>
                  <a:pt x="368" y="279"/>
                  <a:pt x="362" y="285"/>
                </a:cubicBezTo>
                <a:cubicBezTo>
                  <a:pt x="362" y="286"/>
                  <a:pt x="362" y="286"/>
                  <a:pt x="361" y="287"/>
                </a:cubicBezTo>
                <a:cubicBezTo>
                  <a:pt x="360" y="289"/>
                  <a:pt x="358" y="292"/>
                  <a:pt x="354" y="298"/>
                </a:cubicBezTo>
                <a:cubicBezTo>
                  <a:pt x="359" y="300"/>
                  <a:pt x="363" y="302"/>
                  <a:pt x="368" y="303"/>
                </a:cubicBezTo>
                <a:cubicBezTo>
                  <a:pt x="377" y="306"/>
                  <a:pt x="386" y="309"/>
                  <a:pt x="396" y="319"/>
                </a:cubicBezTo>
                <a:cubicBezTo>
                  <a:pt x="532" y="455"/>
                  <a:pt x="532" y="455"/>
                  <a:pt x="532" y="455"/>
                </a:cubicBezTo>
                <a:cubicBezTo>
                  <a:pt x="544" y="467"/>
                  <a:pt x="544" y="487"/>
                  <a:pt x="532" y="499"/>
                </a:cubicBezTo>
                <a:cubicBezTo>
                  <a:pt x="476" y="555"/>
                  <a:pt x="476" y="555"/>
                  <a:pt x="476" y="555"/>
                </a:cubicBezTo>
                <a:cubicBezTo>
                  <a:pt x="470" y="561"/>
                  <a:pt x="463" y="564"/>
                  <a:pt x="454" y="564"/>
                </a:cubicBezTo>
                <a:cubicBezTo>
                  <a:pt x="446" y="564"/>
                  <a:pt x="438" y="561"/>
                  <a:pt x="432" y="555"/>
                </a:cubicBezTo>
                <a:cubicBezTo>
                  <a:pt x="296" y="419"/>
                  <a:pt x="296" y="419"/>
                  <a:pt x="296" y="419"/>
                </a:cubicBezTo>
                <a:cubicBezTo>
                  <a:pt x="287" y="409"/>
                  <a:pt x="284" y="399"/>
                  <a:pt x="281" y="391"/>
                </a:cubicBezTo>
                <a:cubicBezTo>
                  <a:pt x="280" y="389"/>
                  <a:pt x="280" y="388"/>
                  <a:pt x="280" y="387"/>
                </a:cubicBezTo>
                <a:cubicBezTo>
                  <a:pt x="276" y="390"/>
                  <a:pt x="273" y="394"/>
                  <a:pt x="270" y="396"/>
                </a:cubicBezTo>
                <a:cubicBezTo>
                  <a:pt x="254" y="412"/>
                  <a:pt x="243" y="422"/>
                  <a:pt x="231" y="431"/>
                </a:cubicBezTo>
                <a:cubicBezTo>
                  <a:pt x="221" y="440"/>
                  <a:pt x="211" y="448"/>
                  <a:pt x="198" y="461"/>
                </a:cubicBezTo>
                <a:cubicBezTo>
                  <a:pt x="178" y="481"/>
                  <a:pt x="142" y="530"/>
                  <a:pt x="125" y="553"/>
                </a:cubicBezTo>
                <a:cubicBezTo>
                  <a:pt x="116" y="565"/>
                  <a:pt x="114" y="567"/>
                  <a:pt x="113" y="568"/>
                </a:cubicBezTo>
                <a:cubicBezTo>
                  <a:pt x="110" y="571"/>
                  <a:pt x="103" y="572"/>
                  <a:pt x="98" y="572"/>
                </a:cubicBezTo>
                <a:close/>
                <a:moveTo>
                  <a:pt x="93" y="557"/>
                </a:moveTo>
                <a:cubicBezTo>
                  <a:pt x="93" y="558"/>
                  <a:pt x="95" y="558"/>
                  <a:pt x="98" y="558"/>
                </a:cubicBezTo>
                <a:cubicBezTo>
                  <a:pt x="101" y="558"/>
                  <a:pt x="103" y="558"/>
                  <a:pt x="104" y="557"/>
                </a:cubicBezTo>
                <a:cubicBezTo>
                  <a:pt x="105" y="556"/>
                  <a:pt x="109" y="550"/>
                  <a:pt x="113" y="545"/>
                </a:cubicBezTo>
                <a:cubicBezTo>
                  <a:pt x="131" y="521"/>
                  <a:pt x="168" y="471"/>
                  <a:pt x="188" y="451"/>
                </a:cubicBezTo>
                <a:cubicBezTo>
                  <a:pt x="201" y="438"/>
                  <a:pt x="212" y="429"/>
                  <a:pt x="222" y="421"/>
                </a:cubicBezTo>
                <a:cubicBezTo>
                  <a:pt x="233" y="411"/>
                  <a:pt x="245" y="402"/>
                  <a:pt x="261" y="386"/>
                </a:cubicBezTo>
                <a:cubicBezTo>
                  <a:pt x="265" y="382"/>
                  <a:pt x="270" y="376"/>
                  <a:pt x="276" y="369"/>
                </a:cubicBezTo>
                <a:cubicBezTo>
                  <a:pt x="278" y="368"/>
                  <a:pt x="280" y="367"/>
                  <a:pt x="282" y="367"/>
                </a:cubicBezTo>
                <a:cubicBezTo>
                  <a:pt x="285" y="367"/>
                  <a:pt x="287" y="369"/>
                  <a:pt x="288" y="371"/>
                </a:cubicBezTo>
                <a:cubicBezTo>
                  <a:pt x="291" y="376"/>
                  <a:pt x="293" y="381"/>
                  <a:pt x="294" y="387"/>
                </a:cubicBezTo>
                <a:cubicBezTo>
                  <a:pt x="297" y="395"/>
                  <a:pt x="299" y="401"/>
                  <a:pt x="306" y="409"/>
                </a:cubicBezTo>
                <a:cubicBezTo>
                  <a:pt x="442" y="545"/>
                  <a:pt x="442" y="545"/>
                  <a:pt x="442" y="545"/>
                </a:cubicBezTo>
                <a:cubicBezTo>
                  <a:pt x="445" y="548"/>
                  <a:pt x="450" y="550"/>
                  <a:pt x="454" y="550"/>
                </a:cubicBezTo>
                <a:cubicBezTo>
                  <a:pt x="459" y="550"/>
                  <a:pt x="463" y="548"/>
                  <a:pt x="466" y="545"/>
                </a:cubicBezTo>
                <a:cubicBezTo>
                  <a:pt x="522" y="489"/>
                  <a:pt x="522" y="489"/>
                  <a:pt x="522" y="489"/>
                </a:cubicBezTo>
                <a:cubicBezTo>
                  <a:pt x="529" y="482"/>
                  <a:pt x="529" y="471"/>
                  <a:pt x="522" y="465"/>
                </a:cubicBezTo>
                <a:cubicBezTo>
                  <a:pt x="386" y="329"/>
                  <a:pt x="386" y="329"/>
                  <a:pt x="386" y="329"/>
                </a:cubicBezTo>
                <a:cubicBezTo>
                  <a:pt x="379" y="322"/>
                  <a:pt x="372" y="319"/>
                  <a:pt x="364" y="317"/>
                </a:cubicBezTo>
                <a:cubicBezTo>
                  <a:pt x="357" y="314"/>
                  <a:pt x="348" y="312"/>
                  <a:pt x="340" y="305"/>
                </a:cubicBezTo>
                <a:cubicBezTo>
                  <a:pt x="337" y="302"/>
                  <a:pt x="337" y="298"/>
                  <a:pt x="339" y="295"/>
                </a:cubicBezTo>
                <a:cubicBezTo>
                  <a:pt x="345" y="287"/>
                  <a:pt x="348" y="283"/>
                  <a:pt x="349" y="280"/>
                </a:cubicBezTo>
                <a:cubicBezTo>
                  <a:pt x="350" y="279"/>
                  <a:pt x="351" y="278"/>
                  <a:pt x="352" y="276"/>
                </a:cubicBezTo>
                <a:cubicBezTo>
                  <a:pt x="354" y="274"/>
                  <a:pt x="354" y="272"/>
                  <a:pt x="351" y="270"/>
                </a:cubicBezTo>
                <a:cubicBezTo>
                  <a:pt x="351" y="269"/>
                  <a:pt x="351" y="269"/>
                  <a:pt x="351" y="269"/>
                </a:cubicBezTo>
                <a:cubicBezTo>
                  <a:pt x="351" y="269"/>
                  <a:pt x="351" y="269"/>
                  <a:pt x="351" y="269"/>
                </a:cubicBezTo>
                <a:cubicBezTo>
                  <a:pt x="348" y="266"/>
                  <a:pt x="348" y="262"/>
                  <a:pt x="351" y="259"/>
                </a:cubicBezTo>
                <a:cubicBezTo>
                  <a:pt x="377" y="233"/>
                  <a:pt x="414" y="201"/>
                  <a:pt x="437" y="198"/>
                </a:cubicBezTo>
                <a:cubicBezTo>
                  <a:pt x="460" y="196"/>
                  <a:pt x="473" y="204"/>
                  <a:pt x="486" y="217"/>
                </a:cubicBezTo>
                <a:cubicBezTo>
                  <a:pt x="498" y="228"/>
                  <a:pt x="502" y="245"/>
                  <a:pt x="497" y="267"/>
                </a:cubicBezTo>
                <a:cubicBezTo>
                  <a:pt x="497" y="269"/>
                  <a:pt x="497" y="273"/>
                  <a:pt x="499" y="275"/>
                </a:cubicBezTo>
                <a:cubicBezTo>
                  <a:pt x="532" y="308"/>
                  <a:pt x="532" y="308"/>
                  <a:pt x="532" y="308"/>
                </a:cubicBezTo>
                <a:cubicBezTo>
                  <a:pt x="535" y="310"/>
                  <a:pt x="539" y="310"/>
                  <a:pt x="542" y="308"/>
                </a:cubicBezTo>
                <a:cubicBezTo>
                  <a:pt x="611" y="239"/>
                  <a:pt x="611" y="239"/>
                  <a:pt x="611" y="239"/>
                </a:cubicBezTo>
                <a:cubicBezTo>
                  <a:pt x="614" y="236"/>
                  <a:pt x="614" y="232"/>
                  <a:pt x="611" y="229"/>
                </a:cubicBezTo>
                <a:cubicBezTo>
                  <a:pt x="578" y="196"/>
                  <a:pt x="578" y="196"/>
                  <a:pt x="578" y="196"/>
                </a:cubicBezTo>
                <a:cubicBezTo>
                  <a:pt x="576" y="194"/>
                  <a:pt x="573" y="193"/>
                  <a:pt x="570" y="193"/>
                </a:cubicBezTo>
                <a:cubicBezTo>
                  <a:pt x="566" y="194"/>
                  <a:pt x="563" y="194"/>
                  <a:pt x="559" y="194"/>
                </a:cubicBezTo>
                <a:cubicBezTo>
                  <a:pt x="545" y="194"/>
                  <a:pt x="534" y="190"/>
                  <a:pt x="526" y="182"/>
                </a:cubicBezTo>
                <a:cubicBezTo>
                  <a:pt x="518" y="174"/>
                  <a:pt x="519" y="164"/>
                  <a:pt x="520" y="155"/>
                </a:cubicBezTo>
                <a:cubicBezTo>
                  <a:pt x="521" y="151"/>
                  <a:pt x="521" y="146"/>
                  <a:pt x="520" y="142"/>
                </a:cubicBezTo>
                <a:cubicBezTo>
                  <a:pt x="518" y="129"/>
                  <a:pt x="490" y="101"/>
                  <a:pt x="479" y="90"/>
                </a:cubicBezTo>
                <a:cubicBezTo>
                  <a:pt x="417" y="27"/>
                  <a:pt x="352" y="14"/>
                  <a:pt x="309" y="14"/>
                </a:cubicBezTo>
                <a:cubicBezTo>
                  <a:pt x="278" y="14"/>
                  <a:pt x="253" y="21"/>
                  <a:pt x="240" y="28"/>
                </a:cubicBezTo>
                <a:cubicBezTo>
                  <a:pt x="240" y="28"/>
                  <a:pt x="240" y="29"/>
                  <a:pt x="241" y="29"/>
                </a:cubicBezTo>
                <a:cubicBezTo>
                  <a:pt x="241" y="30"/>
                  <a:pt x="241" y="30"/>
                  <a:pt x="242" y="30"/>
                </a:cubicBezTo>
                <a:cubicBezTo>
                  <a:pt x="244" y="29"/>
                  <a:pt x="247" y="29"/>
                  <a:pt x="251" y="29"/>
                </a:cubicBezTo>
                <a:cubicBezTo>
                  <a:pt x="259" y="29"/>
                  <a:pt x="302" y="31"/>
                  <a:pt x="336" y="65"/>
                </a:cubicBezTo>
                <a:cubicBezTo>
                  <a:pt x="361" y="90"/>
                  <a:pt x="372" y="116"/>
                  <a:pt x="368" y="143"/>
                </a:cubicBezTo>
                <a:cubicBezTo>
                  <a:pt x="365" y="168"/>
                  <a:pt x="350" y="186"/>
                  <a:pt x="341" y="195"/>
                </a:cubicBezTo>
                <a:cubicBezTo>
                  <a:pt x="323" y="213"/>
                  <a:pt x="323" y="213"/>
                  <a:pt x="323" y="213"/>
                </a:cubicBezTo>
                <a:cubicBezTo>
                  <a:pt x="313" y="222"/>
                  <a:pt x="313" y="222"/>
                  <a:pt x="313" y="222"/>
                </a:cubicBezTo>
                <a:cubicBezTo>
                  <a:pt x="310" y="224"/>
                  <a:pt x="306" y="224"/>
                  <a:pt x="303" y="222"/>
                </a:cubicBezTo>
                <a:cubicBezTo>
                  <a:pt x="302" y="221"/>
                  <a:pt x="301" y="220"/>
                  <a:pt x="300" y="220"/>
                </a:cubicBezTo>
                <a:cubicBezTo>
                  <a:pt x="299" y="220"/>
                  <a:pt x="298" y="220"/>
                  <a:pt x="297" y="222"/>
                </a:cubicBezTo>
                <a:cubicBezTo>
                  <a:pt x="296" y="223"/>
                  <a:pt x="293" y="224"/>
                  <a:pt x="290" y="227"/>
                </a:cubicBezTo>
                <a:cubicBezTo>
                  <a:pt x="283" y="231"/>
                  <a:pt x="273" y="238"/>
                  <a:pt x="258" y="250"/>
                </a:cubicBezTo>
                <a:cubicBezTo>
                  <a:pt x="255" y="252"/>
                  <a:pt x="251" y="252"/>
                  <a:pt x="249" y="249"/>
                </a:cubicBezTo>
                <a:cubicBezTo>
                  <a:pt x="134" y="135"/>
                  <a:pt x="134" y="135"/>
                  <a:pt x="134" y="135"/>
                </a:cubicBezTo>
                <a:cubicBezTo>
                  <a:pt x="134" y="134"/>
                  <a:pt x="133" y="133"/>
                  <a:pt x="133" y="132"/>
                </a:cubicBezTo>
                <a:cubicBezTo>
                  <a:pt x="122" y="99"/>
                  <a:pt x="122" y="99"/>
                  <a:pt x="122" y="99"/>
                </a:cubicBezTo>
                <a:cubicBezTo>
                  <a:pt x="63" y="57"/>
                  <a:pt x="63" y="57"/>
                  <a:pt x="63" y="57"/>
                </a:cubicBezTo>
                <a:cubicBezTo>
                  <a:pt x="34" y="85"/>
                  <a:pt x="34" y="85"/>
                  <a:pt x="34" y="85"/>
                </a:cubicBezTo>
                <a:cubicBezTo>
                  <a:pt x="76" y="145"/>
                  <a:pt x="76" y="145"/>
                  <a:pt x="76" y="145"/>
                </a:cubicBezTo>
                <a:cubicBezTo>
                  <a:pt x="110" y="155"/>
                  <a:pt x="110" y="155"/>
                  <a:pt x="110" y="155"/>
                </a:cubicBezTo>
                <a:cubicBezTo>
                  <a:pt x="111" y="156"/>
                  <a:pt x="112" y="156"/>
                  <a:pt x="113" y="157"/>
                </a:cubicBezTo>
                <a:cubicBezTo>
                  <a:pt x="225" y="269"/>
                  <a:pt x="225" y="269"/>
                  <a:pt x="225" y="269"/>
                </a:cubicBezTo>
                <a:cubicBezTo>
                  <a:pt x="226" y="271"/>
                  <a:pt x="227" y="273"/>
                  <a:pt x="227" y="275"/>
                </a:cubicBezTo>
                <a:cubicBezTo>
                  <a:pt x="227" y="277"/>
                  <a:pt x="226" y="278"/>
                  <a:pt x="224" y="280"/>
                </a:cubicBezTo>
                <a:cubicBezTo>
                  <a:pt x="208" y="293"/>
                  <a:pt x="195" y="304"/>
                  <a:pt x="187" y="313"/>
                </a:cubicBezTo>
                <a:cubicBezTo>
                  <a:pt x="171" y="328"/>
                  <a:pt x="156" y="346"/>
                  <a:pt x="141" y="363"/>
                </a:cubicBezTo>
                <a:cubicBezTo>
                  <a:pt x="126" y="379"/>
                  <a:pt x="113" y="395"/>
                  <a:pt x="100" y="408"/>
                </a:cubicBezTo>
                <a:cubicBezTo>
                  <a:pt x="79" y="428"/>
                  <a:pt x="42" y="452"/>
                  <a:pt x="24" y="464"/>
                </a:cubicBezTo>
                <a:cubicBezTo>
                  <a:pt x="21" y="466"/>
                  <a:pt x="17" y="468"/>
                  <a:pt x="16" y="469"/>
                </a:cubicBezTo>
                <a:cubicBezTo>
                  <a:pt x="15" y="472"/>
                  <a:pt x="15" y="479"/>
                  <a:pt x="16" y="481"/>
                </a:cubicBezTo>
                <a:cubicBezTo>
                  <a:pt x="21" y="486"/>
                  <a:pt x="68" y="533"/>
                  <a:pt x="68" y="533"/>
                </a:cubicBezTo>
                <a:cubicBezTo>
                  <a:pt x="71" y="536"/>
                  <a:pt x="71" y="536"/>
                  <a:pt x="71" y="536"/>
                </a:cubicBezTo>
                <a:cubicBezTo>
                  <a:pt x="82" y="546"/>
                  <a:pt x="90" y="555"/>
                  <a:pt x="93" y="55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7B70C0F4-4D0F-568B-70E0-54890C9BC33D}"/>
              </a:ext>
            </a:extLst>
          </p:cNvPr>
          <p:cNvSpPr/>
          <p:nvPr/>
        </p:nvSpPr>
        <p:spPr>
          <a:xfrm>
            <a:off x="4704122" y="1036999"/>
            <a:ext cx="285275" cy="3481190"/>
          </a:xfrm>
          <a:prstGeom prst="rightBrace">
            <a:avLst/>
          </a:prstGeom>
          <a:ln w="3175">
            <a:solidFill>
              <a:srgbClr val="08C3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CA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6" name="Straight Arrow Connector 5">
            <a:extLst>
              <a:ext uri="{FF2B5EF4-FFF2-40B4-BE49-F238E27FC236}">
                <a16:creationId xmlns:a16="http://schemas.microsoft.com/office/drawing/2014/main" id="{F22A937C-B383-2425-1F04-890E7171BB69}"/>
              </a:ext>
            </a:extLst>
          </p:cNvPr>
          <p:cNvSpPr/>
          <p:nvPr/>
        </p:nvSpPr>
        <p:spPr>
          <a:xfrm>
            <a:off x="6423333" y="2805489"/>
            <a:ext cx="195827" cy="0"/>
          </a:xfrm>
          <a:prstGeom prst="line">
            <a:avLst/>
          </a:prstGeom>
          <a:noFill/>
          <a:ln w="6350" cap="flat">
            <a:solidFill>
              <a:srgbClr val="08C3F6"/>
            </a:solidFill>
            <a:prstDash val="solid"/>
            <a:miter lim="800000"/>
            <a:tailEnd type="triangle" w="med" len="med"/>
          </a:ln>
          <a:effectLst/>
        </p:spPr>
        <p:txBody>
          <a:bodyPr wrap="square" lIns="34289" tIns="34289" rIns="34289" bIns="34289" numCol="1" anchor="t">
            <a:noAutofit/>
          </a:bodyPr>
          <a:lstStyle/>
          <a:p>
            <a:pPr defTabSz="685800">
              <a:defRPr/>
            </a:pPr>
            <a:endParaRPr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7" name="Straight Arrow Connector 5">
            <a:extLst>
              <a:ext uri="{FF2B5EF4-FFF2-40B4-BE49-F238E27FC236}">
                <a16:creationId xmlns:a16="http://schemas.microsoft.com/office/drawing/2014/main" id="{7B6DAB67-A21E-019D-486A-9A2BB6AD3531}"/>
              </a:ext>
            </a:extLst>
          </p:cNvPr>
          <p:cNvSpPr/>
          <p:nvPr/>
        </p:nvSpPr>
        <p:spPr>
          <a:xfrm flipH="1">
            <a:off x="5577445" y="3156876"/>
            <a:ext cx="0" cy="736578"/>
          </a:xfrm>
          <a:prstGeom prst="line">
            <a:avLst/>
          </a:prstGeom>
          <a:noFill/>
          <a:ln w="6350" cap="flat">
            <a:solidFill>
              <a:schemeClr val="bg1">
                <a:lumMod val="75000"/>
              </a:schemeClr>
            </a:solidFill>
            <a:prstDash val="dash"/>
            <a:miter lim="800000"/>
            <a:tailEnd type="triangle" w="med" len="med"/>
          </a:ln>
          <a:effectLst/>
        </p:spPr>
        <p:txBody>
          <a:bodyPr wrap="square" lIns="34289" tIns="34289" rIns="34289" bIns="34289" numCol="1" anchor="t">
            <a:noAutofit/>
          </a:bodyPr>
          <a:lstStyle/>
          <a:p>
            <a:pPr defTabSz="685800">
              <a:defRPr/>
            </a:pPr>
            <a:endParaRPr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8" name="Straight Arrow Connector 5">
            <a:extLst>
              <a:ext uri="{FF2B5EF4-FFF2-40B4-BE49-F238E27FC236}">
                <a16:creationId xmlns:a16="http://schemas.microsoft.com/office/drawing/2014/main" id="{1356B316-C5C2-C256-2F38-855F403BA27A}"/>
              </a:ext>
            </a:extLst>
          </p:cNvPr>
          <p:cNvSpPr/>
          <p:nvPr/>
        </p:nvSpPr>
        <p:spPr>
          <a:xfrm flipH="1" flipV="1">
            <a:off x="5571506" y="1657138"/>
            <a:ext cx="5939" cy="788191"/>
          </a:xfrm>
          <a:prstGeom prst="line">
            <a:avLst/>
          </a:prstGeom>
          <a:noFill/>
          <a:ln w="6350" cap="flat">
            <a:solidFill>
              <a:schemeClr val="bg1">
                <a:lumMod val="75000"/>
              </a:schemeClr>
            </a:solidFill>
            <a:prstDash val="dash"/>
            <a:miter lim="800000"/>
            <a:tailEnd type="triangle" w="med" len="med"/>
          </a:ln>
          <a:effectLst/>
        </p:spPr>
        <p:txBody>
          <a:bodyPr wrap="square" lIns="34289" tIns="34289" rIns="34289" bIns="34289" numCol="1" anchor="t">
            <a:noAutofit/>
          </a:bodyPr>
          <a:lstStyle/>
          <a:p>
            <a:pPr defTabSz="685800">
              <a:defRPr/>
            </a:pPr>
            <a:endParaRPr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656BFE8-60B6-7C27-5EE9-1B1AC00431D4}"/>
              </a:ext>
            </a:extLst>
          </p:cNvPr>
          <p:cNvSpPr txBox="1"/>
          <p:nvPr/>
        </p:nvSpPr>
        <p:spPr>
          <a:xfrm>
            <a:off x="4920220" y="1006002"/>
            <a:ext cx="1314452" cy="549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rIns="34289" anchor="b">
            <a:spAutoFit/>
          </a:bodyPr>
          <a:lstStyle>
            <a:lvl1pPr algn="ctr">
              <a:lnSpc>
                <a:spcPct val="90000"/>
              </a:lnSpc>
              <a:defRPr sz="1200"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 defTabSz="685800">
              <a:defRPr/>
            </a:pPr>
            <a:r>
              <a:rPr lang="en-CA" sz="900" b="1" i="1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Syntax-based Translation</a:t>
            </a:r>
          </a:p>
          <a:p>
            <a:pPr defTabSz="685800">
              <a:defRPr/>
            </a:pPr>
            <a:r>
              <a:rPr lang="en-CA" sz="750" i="1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(e.g. data type conversion, expression conversion)</a:t>
            </a:r>
            <a:endParaRPr sz="750" i="1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022FB506-FEF5-ABA1-90E6-B034617324EB}"/>
              </a:ext>
            </a:extLst>
          </p:cNvPr>
          <p:cNvSpPr txBox="1"/>
          <p:nvPr/>
        </p:nvSpPr>
        <p:spPr>
          <a:xfrm>
            <a:off x="4898546" y="3952857"/>
            <a:ext cx="1314452" cy="549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rIns="34289" anchor="b">
            <a:spAutoFit/>
          </a:bodyPr>
          <a:lstStyle>
            <a:lvl1pPr algn="ctr">
              <a:lnSpc>
                <a:spcPct val="90000"/>
              </a:lnSpc>
              <a:defRPr sz="1200"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 defTabSz="685800">
              <a:defRPr/>
            </a:pPr>
            <a:r>
              <a:rPr lang="en-CA" sz="900" b="1" i="1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Semantic-based Translation</a:t>
            </a:r>
          </a:p>
          <a:p>
            <a:pPr defTabSz="685800">
              <a:defRPr/>
            </a:pPr>
            <a:r>
              <a:rPr lang="en-CA" sz="750" i="1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(e.g. PL/SQL, code optimization)</a:t>
            </a:r>
            <a:endParaRPr sz="750" i="1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Picture 40" descr="A close up of a sign&#10;&#10;Description automatically generated">
            <a:extLst>
              <a:ext uri="{FF2B5EF4-FFF2-40B4-BE49-F238E27FC236}">
                <a16:creationId xmlns:a16="http://schemas.microsoft.com/office/drawing/2014/main" id="{48C97B32-BD71-AB14-5ECB-A099F3D2B1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7832" y="2499919"/>
            <a:ext cx="1515919" cy="495343"/>
          </a:xfrm>
          <a:prstGeom prst="rect">
            <a:avLst/>
          </a:prstGeom>
          <a:ln w="6350">
            <a:noFill/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33D3E0F-BD4C-4520-BE38-2DBFC8E89DE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953" y="3027686"/>
            <a:ext cx="727307" cy="17192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758464B-E35C-627B-AA82-74E8E0696F9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955" y="3015009"/>
            <a:ext cx="709724" cy="22853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6CA34DA-0075-759C-D431-F12EFEEAAA9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313" y="2707663"/>
            <a:ext cx="243757" cy="19627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2373D07-C57F-F7A1-51A7-8FD7A94FB1C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5320" y="2683603"/>
            <a:ext cx="249347" cy="249347"/>
          </a:xfrm>
          <a:prstGeom prst="rect">
            <a:avLst/>
          </a:prstGeom>
        </p:spPr>
      </p:pic>
      <p:pic>
        <p:nvPicPr>
          <p:cNvPr id="46" name="Picture 2" descr="Image result for snowflake cloud logo">
            <a:extLst>
              <a:ext uri="{FF2B5EF4-FFF2-40B4-BE49-F238E27FC236}">
                <a16:creationId xmlns:a16="http://schemas.microsoft.com/office/drawing/2014/main" id="{F8CA4F8D-7114-63D1-C7A6-44AE3ABE64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94" b="-1"/>
          <a:stretch/>
        </p:blipFill>
        <p:spPr bwMode="auto">
          <a:xfrm>
            <a:off x="7976623" y="2683019"/>
            <a:ext cx="267162" cy="24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0">
            <a:extLst>
              <a:ext uri="{FF2B5EF4-FFF2-40B4-BE49-F238E27FC236}">
                <a16:creationId xmlns:a16="http://schemas.microsoft.com/office/drawing/2014/main" id="{2FDE5E1E-9CCA-5C28-F9F1-A5A35668F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55" y="3244546"/>
            <a:ext cx="709725" cy="18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What is Db2">
            <a:extLst>
              <a:ext uri="{FF2B5EF4-FFF2-40B4-BE49-F238E27FC236}">
                <a16:creationId xmlns:a16="http://schemas.microsoft.com/office/drawing/2014/main" id="{1C2CC690-0F78-E076-5B3C-9CE3FA34F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216" y="3304495"/>
            <a:ext cx="268833" cy="26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 descr="Sql Server Logo Transparent Png">
            <a:extLst>
              <a:ext uri="{FF2B5EF4-FFF2-40B4-BE49-F238E27FC236}">
                <a16:creationId xmlns:a16="http://schemas.microsoft.com/office/drawing/2014/main" id="{EC186A39-03A2-F8DA-9AF7-8E54BBF48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09" y="3646096"/>
            <a:ext cx="707009" cy="17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Database of Databases - Greenplum">
            <a:extLst>
              <a:ext uri="{FF2B5EF4-FFF2-40B4-BE49-F238E27FC236}">
                <a16:creationId xmlns:a16="http://schemas.microsoft.com/office/drawing/2014/main" id="{40AD0177-F73C-8A02-F246-6E6A19A67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055" y="3265567"/>
            <a:ext cx="709055" cy="19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Azure Synapse Analytics (@Azure_Synapse) / Twitter">
            <a:extLst>
              <a:ext uri="{FF2B5EF4-FFF2-40B4-BE49-F238E27FC236}">
                <a16:creationId xmlns:a16="http://schemas.microsoft.com/office/drawing/2014/main" id="{C60361DE-2168-6D80-726C-5FC28FEBD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495" y="2173710"/>
            <a:ext cx="428996" cy="42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01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555CC-5CCE-1203-1AC9-4A9E22651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defTabSz="685800">
              <a:defRPr/>
            </a:pPr>
            <a:r>
              <a:rPr lang="en-US" altLang="en-US" sz="1800" i="1" dirty="0">
                <a:latin typeface="Arial" panose="020B0604020202020204" pitchFamily="34" charset="0"/>
                <a:ea typeface="Roboto Light" panose="020B0604020202020204" charset="0"/>
                <a:cs typeface="Arial" panose="020B0604020202020204" pitchFamily="34" charset="0"/>
              </a:rPr>
              <a:t>SHIFT</a:t>
            </a:r>
            <a:r>
              <a:rPr lang="en-US" altLang="en-US" sz="800" i="1" baseline="84000" dirty="0">
                <a:latin typeface="Arial" panose="020B0604020202020204" pitchFamily="34" charset="0"/>
                <a:ea typeface="Roboto Light" panose="020B0604020202020204" charset="0"/>
                <a:cs typeface="Arial" panose="020B0604020202020204" pitchFamily="34" charset="0"/>
              </a:rPr>
              <a:t>TM</a:t>
            </a:r>
            <a:r>
              <a:rPr lang="en-US" sz="1800" i="1" kern="0" dirty="0">
                <a:latin typeface="Arial" panose="020B0604020202020204" pitchFamily="34" charset="0"/>
                <a:cs typeface="Arial" panose="020B0604020202020204" pitchFamily="34" charset="0"/>
              </a:rPr>
              <a:t> Translator</a:t>
            </a:r>
            <a:br>
              <a:rPr lang="en-US" sz="1800" i="1" kern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ETL Modernization</a:t>
            </a:r>
            <a:endParaRPr lang="en-US" sz="1800" dirty="0"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4FFC2618-6908-67F5-0ABB-0DD82C0A9C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2514" y="2439584"/>
            <a:ext cx="1098393" cy="3589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B78631-5446-0D74-6726-BE58E0F02F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80428"/>
            <a:ext cx="1792016" cy="412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707FF3-971A-B31D-2397-B23DABCC59C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885" y="2156170"/>
            <a:ext cx="1209099" cy="96973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0B70F70-B32B-F064-C80F-6E561648571F}"/>
              </a:ext>
            </a:extLst>
          </p:cNvPr>
          <p:cNvCxnSpPr>
            <a:cxnSpLocks/>
          </p:cNvCxnSpPr>
          <p:nvPr/>
        </p:nvCxnSpPr>
        <p:spPr>
          <a:xfrm>
            <a:off x="1567741" y="2627433"/>
            <a:ext cx="445091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56">
            <a:extLst>
              <a:ext uri="{FF2B5EF4-FFF2-40B4-BE49-F238E27FC236}">
                <a16:creationId xmlns:a16="http://schemas.microsoft.com/office/drawing/2014/main" id="{5A95B58D-6C12-5308-99F3-3ABB06DFBCA1}"/>
              </a:ext>
            </a:extLst>
          </p:cNvPr>
          <p:cNvSpPr txBox="1"/>
          <p:nvPr/>
        </p:nvSpPr>
        <p:spPr bwMode="auto">
          <a:xfrm>
            <a:off x="3384905" y="1811577"/>
            <a:ext cx="721921" cy="1490335"/>
          </a:xfrm>
          <a:prstGeom prst="snip1Rect">
            <a:avLst/>
          </a:prstGeom>
          <a:solidFill>
            <a:srgbClr val="F6FBFC"/>
          </a:solidFill>
          <a:ln w="9525">
            <a:solidFill>
              <a:srgbClr val="2FA1B8"/>
            </a:solidFill>
            <a:prstDash val="dash"/>
          </a:ln>
          <a:extLst>
            <a:ext uri="{FAA26D3D-D897-4be2-8F04-BA451C77F1D7}">
              <ma14:placeholderFlag xmlns:ma14="http://schemas.microsoft.com/office/mac/drawingml/2011/main" xmlns:lc="http://schemas.openxmlformats.org/drawingml/2006/lockedCanvas" xmlns="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050" b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685800">
              <a:defRPr/>
            </a:pPr>
            <a:r>
              <a:rPr lang="en-US" sz="675">
                <a:solidFill>
                  <a:srgbClr val="535353">
                    <a:lumMod val="25000"/>
                  </a:srgbClr>
                </a:solidFill>
              </a:rPr>
              <a:t>SHIFT Intermediary Language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2EDF45-E6AB-FAF0-C2F3-88BEA3427CE0}"/>
              </a:ext>
            </a:extLst>
          </p:cNvPr>
          <p:cNvCxnSpPr>
            <a:cxnSpLocks/>
          </p:cNvCxnSpPr>
          <p:nvPr/>
        </p:nvCxnSpPr>
        <p:spPr>
          <a:xfrm>
            <a:off x="3114354" y="2630220"/>
            <a:ext cx="244817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ocument 18">
            <a:extLst>
              <a:ext uri="{FF2B5EF4-FFF2-40B4-BE49-F238E27FC236}">
                <a16:creationId xmlns:a16="http://schemas.microsoft.com/office/drawing/2014/main" id="{C1614AB2-6CD5-43AE-1C32-E5A79E2F615B}"/>
              </a:ext>
            </a:extLst>
          </p:cNvPr>
          <p:cNvSpPr/>
          <p:nvPr/>
        </p:nvSpPr>
        <p:spPr>
          <a:xfrm>
            <a:off x="4580568" y="1087788"/>
            <a:ext cx="587828" cy="639352"/>
          </a:xfrm>
          <a:prstGeom prst="flowChartDocument">
            <a:avLst/>
          </a:prstGeom>
          <a:solidFill>
            <a:srgbClr val="FFFFFF"/>
          </a:solidFill>
          <a:ln w="6350" cap="flat">
            <a:solidFill>
              <a:srgbClr val="2EA1B8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90" tIns="34289" rIns="34289" bIns="34289" numCol="1" spcCol="38100" rtlCol="0" anchor="ctr">
            <a:noAutofit/>
          </a:bodyPr>
          <a:lstStyle/>
          <a:p>
            <a:pPr algn="ctr" defTabSz="685800" hangingPunct="0">
              <a:defRPr/>
            </a:pPr>
            <a:r>
              <a:rPr lang="en-US" sz="7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/>
              </a:rPr>
              <a:t>Ingest / Egress</a:t>
            </a:r>
          </a:p>
        </p:txBody>
      </p:sp>
      <p:sp>
        <p:nvSpPr>
          <p:cNvPr id="10" name="Document 36">
            <a:extLst>
              <a:ext uri="{FF2B5EF4-FFF2-40B4-BE49-F238E27FC236}">
                <a16:creationId xmlns:a16="http://schemas.microsoft.com/office/drawing/2014/main" id="{49E6EA7C-1016-CD36-0E07-FF985B25C946}"/>
              </a:ext>
            </a:extLst>
          </p:cNvPr>
          <p:cNvSpPr/>
          <p:nvPr/>
        </p:nvSpPr>
        <p:spPr>
          <a:xfrm>
            <a:off x="4580568" y="2307756"/>
            <a:ext cx="587828" cy="639352"/>
          </a:xfrm>
          <a:prstGeom prst="flowChartDocument">
            <a:avLst/>
          </a:prstGeom>
          <a:solidFill>
            <a:srgbClr val="FFFFFF"/>
          </a:solidFill>
          <a:ln w="6350" cap="flat">
            <a:solidFill>
              <a:srgbClr val="2EA1B8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90" tIns="34289" rIns="34289" bIns="34289" numCol="1" spcCol="38100" rtlCol="0" anchor="ctr">
            <a:noAutofit/>
          </a:bodyPr>
          <a:lstStyle/>
          <a:p>
            <a:pPr algn="ctr" defTabSz="685800" hangingPunct="0">
              <a:defRPr/>
            </a:pPr>
            <a:r>
              <a:rPr lang="en-US" sz="7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/>
              </a:rPr>
              <a:t>Control Flows</a:t>
            </a:r>
          </a:p>
        </p:txBody>
      </p:sp>
      <p:sp>
        <p:nvSpPr>
          <p:cNvPr id="11" name="Document 37">
            <a:extLst>
              <a:ext uri="{FF2B5EF4-FFF2-40B4-BE49-F238E27FC236}">
                <a16:creationId xmlns:a16="http://schemas.microsoft.com/office/drawing/2014/main" id="{8A7C6884-0CBA-B678-FB03-19D16BFF96C1}"/>
              </a:ext>
            </a:extLst>
          </p:cNvPr>
          <p:cNvSpPr/>
          <p:nvPr/>
        </p:nvSpPr>
        <p:spPr>
          <a:xfrm>
            <a:off x="4580568" y="3301912"/>
            <a:ext cx="587828" cy="639352"/>
          </a:xfrm>
          <a:prstGeom prst="flowChartDocument">
            <a:avLst/>
          </a:prstGeom>
          <a:solidFill>
            <a:srgbClr val="FFFFFF"/>
          </a:solidFill>
          <a:ln w="6350" cap="flat">
            <a:solidFill>
              <a:srgbClr val="2EA1B8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90" tIns="34289" rIns="34289" bIns="34289" numCol="1" spcCol="38100" rtlCol="0" anchor="ctr">
            <a:noAutofit/>
          </a:bodyPr>
          <a:lstStyle/>
          <a:p>
            <a:pPr algn="ctr" defTabSz="685800" hangingPunct="0">
              <a:defRPr/>
            </a:pPr>
            <a:r>
              <a:rPr lang="en-US" sz="7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/>
              </a:rPr>
              <a:t>Transform Flows</a:t>
            </a:r>
          </a:p>
        </p:txBody>
      </p:sp>
      <p:cxnSp>
        <p:nvCxnSpPr>
          <p:cNvPr id="12" name="Elbow Connector 20">
            <a:extLst>
              <a:ext uri="{FF2B5EF4-FFF2-40B4-BE49-F238E27FC236}">
                <a16:creationId xmlns:a16="http://schemas.microsoft.com/office/drawing/2014/main" id="{2C7494B3-8C67-0EC1-92F5-C3E0EC52EB07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4126409" y="1407465"/>
            <a:ext cx="454159" cy="1222756"/>
          </a:xfrm>
          <a:prstGeom prst="bentConnector3">
            <a:avLst/>
          </a:prstGeom>
          <a:noFill/>
          <a:ln w="6350" cap="flat">
            <a:solidFill>
              <a:srgbClr val="2EA1B8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Elbow Connector 32">
            <a:extLst>
              <a:ext uri="{FF2B5EF4-FFF2-40B4-BE49-F238E27FC236}">
                <a16:creationId xmlns:a16="http://schemas.microsoft.com/office/drawing/2014/main" id="{C7D09FD0-2B7F-21A1-39F9-7847F87F979A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126408" y="2630220"/>
            <a:ext cx="454160" cy="991368"/>
          </a:xfrm>
          <a:prstGeom prst="bentConnector3">
            <a:avLst/>
          </a:prstGeom>
          <a:noFill/>
          <a:ln w="6350" cap="flat">
            <a:solidFill>
              <a:srgbClr val="2EA1B8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92729C-8EA9-DF88-B8EA-432B46552834}"/>
              </a:ext>
            </a:extLst>
          </p:cNvPr>
          <p:cNvCxnSpPr>
            <a:cxnSpLocks/>
          </p:cNvCxnSpPr>
          <p:nvPr/>
        </p:nvCxnSpPr>
        <p:spPr>
          <a:xfrm flipV="1">
            <a:off x="4120028" y="2627431"/>
            <a:ext cx="454160" cy="2789"/>
          </a:xfrm>
          <a:prstGeom prst="straightConnector1">
            <a:avLst/>
          </a:prstGeom>
          <a:noFill/>
          <a:ln w="6350" cap="flat">
            <a:solidFill>
              <a:srgbClr val="2EA1B8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Document 52">
            <a:extLst>
              <a:ext uri="{FF2B5EF4-FFF2-40B4-BE49-F238E27FC236}">
                <a16:creationId xmlns:a16="http://schemas.microsoft.com/office/drawing/2014/main" id="{2066E2D7-0C4C-4B2F-1D6A-67FAB018FF77}"/>
              </a:ext>
            </a:extLst>
          </p:cNvPr>
          <p:cNvSpPr/>
          <p:nvPr/>
        </p:nvSpPr>
        <p:spPr>
          <a:xfrm>
            <a:off x="5909696" y="1087788"/>
            <a:ext cx="587828" cy="639352"/>
          </a:xfrm>
          <a:prstGeom prst="flowChartDocument">
            <a:avLst/>
          </a:prstGeom>
          <a:solidFill>
            <a:srgbClr val="FFFFFF"/>
          </a:solidFill>
          <a:ln w="12700" cap="flat">
            <a:solidFill>
              <a:srgbClr val="2EA1B8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90" tIns="34289" rIns="34289" bIns="34289" numCol="1" spcCol="38100" rtlCol="0" anchor="ctr">
            <a:noAutofit/>
          </a:bodyPr>
          <a:lstStyle/>
          <a:p>
            <a:pPr algn="ctr" defTabSz="685800" hangingPunct="0">
              <a:defRPr/>
            </a:pPr>
            <a:r>
              <a:rPr lang="en-US" sz="7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/>
              </a:rPr>
              <a:t>Metadata for Data Load tools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0E8FE3-84DB-CAB0-2D0D-EAE8D11279AC}"/>
              </a:ext>
            </a:extLst>
          </p:cNvPr>
          <p:cNvCxnSpPr>
            <a:cxnSpLocks/>
            <a:stCxn id="9" idx="3"/>
            <a:endCxn id="15" idx="1"/>
          </p:cNvCxnSpPr>
          <p:nvPr/>
        </p:nvCxnSpPr>
        <p:spPr>
          <a:xfrm>
            <a:off x="5168396" y="1407464"/>
            <a:ext cx="741300" cy="0"/>
          </a:xfrm>
          <a:prstGeom prst="straightConnector1">
            <a:avLst/>
          </a:prstGeom>
          <a:ln>
            <a:solidFill>
              <a:srgbClr val="2EA1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F31BE7-FB0D-025E-83E7-6C6C59308B24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168396" y="2618610"/>
            <a:ext cx="1299959" cy="8822"/>
          </a:xfrm>
          <a:prstGeom prst="straightConnector1">
            <a:avLst/>
          </a:prstGeom>
          <a:ln>
            <a:solidFill>
              <a:srgbClr val="2EA1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D285C3C1-69B7-6B63-241F-B002D8E7D01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5143" y="2464343"/>
            <a:ext cx="869057" cy="283974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94D7E2F-5CFE-F6BF-C8C5-1DD738DB11C7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168396" y="3621588"/>
            <a:ext cx="1299959" cy="0"/>
          </a:xfrm>
          <a:prstGeom prst="straightConnector1">
            <a:avLst/>
          </a:prstGeom>
          <a:ln>
            <a:solidFill>
              <a:srgbClr val="2EA1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332B4446-22EF-4F47-2067-CD4FAE1393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6704" y="3470780"/>
            <a:ext cx="869057" cy="28397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1" name="Picture 2" descr="SSIS - SQL Server Integration Services: Description of services">
            <a:extLst>
              <a:ext uri="{FF2B5EF4-FFF2-40B4-BE49-F238E27FC236}">
                <a16:creationId xmlns:a16="http://schemas.microsoft.com/office/drawing/2014/main" id="{51239D16-BFBE-6C94-F9FF-785291FA3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32" y="2762702"/>
            <a:ext cx="1008464" cy="36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Snowflake Connector for Azure Data Factory (ADF) | Snowflake Blog">
            <a:extLst>
              <a:ext uri="{FF2B5EF4-FFF2-40B4-BE49-F238E27FC236}">
                <a16:creationId xmlns:a16="http://schemas.microsoft.com/office/drawing/2014/main" id="{61476C2E-E1A5-B2AE-2E01-1FA19B61B4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85" t="9185" r="4688" b="5264"/>
          <a:stretch/>
        </p:blipFill>
        <p:spPr bwMode="auto">
          <a:xfrm>
            <a:off x="6786236" y="2156170"/>
            <a:ext cx="587828" cy="64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Fivetran | Data to Snowflake, Redshift, BigQuery, Azure">
            <a:extLst>
              <a:ext uri="{FF2B5EF4-FFF2-40B4-BE49-F238E27FC236}">
                <a16:creationId xmlns:a16="http://schemas.microsoft.com/office/drawing/2014/main" id="{90BE24D7-EB02-1BFA-CEB8-A0AFBA51A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297" y="1057023"/>
            <a:ext cx="598238" cy="16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HVR">
            <a:extLst>
              <a:ext uri="{FF2B5EF4-FFF2-40B4-BE49-F238E27FC236}">
                <a16:creationId xmlns:a16="http://schemas.microsoft.com/office/drawing/2014/main" id="{F58EBC10-948A-2655-749C-D88A50724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790" y="1160113"/>
            <a:ext cx="661625" cy="33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Striim – Bloor Research">
            <a:extLst>
              <a:ext uri="{FF2B5EF4-FFF2-40B4-BE49-F238E27FC236}">
                <a16:creationId xmlns:a16="http://schemas.microsoft.com/office/drawing/2014/main" id="{4D8BD04B-7E5B-EB9E-6749-E02530D44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828" y="1335100"/>
            <a:ext cx="640509" cy="40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E91FF80-8570-7CF5-7E1F-09921F063B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8828" y="2975043"/>
            <a:ext cx="872976" cy="411467"/>
          </a:xfrm>
          <a:prstGeom prst="rect">
            <a:avLst/>
          </a:prstGeom>
        </p:spPr>
      </p:pic>
      <p:sp>
        <p:nvSpPr>
          <p:cNvPr id="27" name="Parallelogram 26">
            <a:extLst>
              <a:ext uri="{FF2B5EF4-FFF2-40B4-BE49-F238E27FC236}">
                <a16:creationId xmlns:a16="http://schemas.microsoft.com/office/drawing/2014/main" id="{859A7D00-0B9D-4C79-0170-5748E2A25D91}"/>
              </a:ext>
            </a:extLst>
          </p:cNvPr>
          <p:cNvSpPr/>
          <p:nvPr/>
        </p:nvSpPr>
        <p:spPr>
          <a:xfrm>
            <a:off x="6836677" y="3561847"/>
            <a:ext cx="486944" cy="252529"/>
          </a:xfrm>
          <a:prstGeom prst="parallelogram">
            <a:avLst/>
          </a:prstGeom>
          <a:solidFill>
            <a:srgbClr val="FFFFFF"/>
          </a:solidFill>
          <a:ln w="25400" cap="flat">
            <a:solidFill>
              <a:srgbClr val="F7952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defTabSz="685800" hangingPunct="0">
              <a:defRPr/>
            </a:pPr>
            <a:r>
              <a:rPr lang="en-US" sz="75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/>
              </a:rPr>
              <a:t>SQL</a:t>
            </a:r>
            <a:endParaRPr lang="en-US" sz="1350" i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Helvetica"/>
            </a:endParaRPr>
          </a:p>
        </p:txBody>
      </p:sp>
      <p:pic>
        <p:nvPicPr>
          <p:cNvPr id="28" name="Picture 6" descr="Databricks fires up runtime 5.0 for Apache Spark 2.4.0 • DEVCLASS">
            <a:extLst>
              <a:ext uri="{FF2B5EF4-FFF2-40B4-BE49-F238E27FC236}">
                <a16:creationId xmlns:a16="http://schemas.microsoft.com/office/drawing/2014/main" id="{C20DA43C-B080-DBB3-6695-E1418C6DC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032" y="2839855"/>
            <a:ext cx="749277" cy="37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Snowpark meets Azure DevOps to enable automation of building data pipelines  | by Eda Johnson | Snowflake | Medium">
            <a:extLst>
              <a:ext uri="{FF2B5EF4-FFF2-40B4-BE49-F238E27FC236}">
                <a16:creationId xmlns:a16="http://schemas.microsoft.com/office/drawing/2014/main" id="{10749725-1B1B-BB0E-EED7-1522607D18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61138" y="3342425"/>
            <a:ext cx="602883" cy="55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AWS Glue – All you need to Simplify ETL process | LaptrinhX">
            <a:extLst>
              <a:ext uri="{FF2B5EF4-FFF2-40B4-BE49-F238E27FC236}">
                <a16:creationId xmlns:a16="http://schemas.microsoft.com/office/drawing/2014/main" id="{EA322CB5-E021-A91A-F772-78B031E70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844" y="2113562"/>
            <a:ext cx="499472" cy="69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ACC9A7E-A59B-313B-4707-6E3D846370E9}"/>
              </a:ext>
            </a:extLst>
          </p:cNvPr>
          <p:cNvSpPr txBox="1"/>
          <p:nvPr/>
        </p:nvSpPr>
        <p:spPr>
          <a:xfrm>
            <a:off x="855249" y="3131511"/>
            <a:ext cx="242372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ctr">
            <a:spAutoFit/>
          </a:bodyPr>
          <a:lstStyle/>
          <a:p>
            <a:pPr defTabSz="685800" hangingPunct="0">
              <a:defRPr/>
            </a:pPr>
            <a:r>
              <a:rPr lang="en-US" sz="1350">
                <a:solidFill>
                  <a:srgbClr val="000000"/>
                </a:solidFill>
                <a:latin typeface="Helvetica"/>
                <a:sym typeface="Helvetica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8294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526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9"/>
</p:tagLst>
</file>

<file path=ppt/theme/theme1.xml><?xml version="1.0" encoding="utf-8"?>
<a:theme xmlns:a="http://schemas.openxmlformats.org/drawingml/2006/main" name="1_HV2019">
  <a:themeElements>
    <a:clrScheme name="2020">
      <a:dk1>
        <a:srgbClr val="414141"/>
      </a:dk1>
      <a:lt1>
        <a:srgbClr val="FFFFFF"/>
      </a:lt1>
      <a:dk2>
        <a:srgbClr val="000000"/>
      </a:dk2>
      <a:lt2>
        <a:srgbClr val="D8D9D8"/>
      </a:lt2>
      <a:accent1>
        <a:srgbClr val="650000"/>
      </a:accent1>
      <a:accent2>
        <a:srgbClr val="CC0000"/>
      </a:accent2>
      <a:accent3>
        <a:srgbClr val="051C2C"/>
      </a:accent3>
      <a:accent4>
        <a:srgbClr val="6FCACE"/>
      </a:accent4>
      <a:accent5>
        <a:srgbClr val="FA6800"/>
      </a:accent5>
      <a:accent6>
        <a:srgbClr val="FEC22B"/>
      </a:accent6>
      <a:hlink>
        <a:srgbClr val="CC0000"/>
      </a:hlink>
      <a:folHlink>
        <a:srgbClr val="525252"/>
      </a:folHlink>
    </a:clrScheme>
    <a:fontScheme name="HDS 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dirty="0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6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_Hitachi_PowerPoint_Template_FINAL-V3.pptx  -  Read-Only" id="{CFBB966D-366A-4E3C-8F71-C3199A472D94}" vid="{F50AB6B2-4219-4911-B4FB-5D44AA6AF366}"/>
    </a:ext>
  </a:extLst>
</a:theme>
</file>

<file path=ppt/theme/theme2.xml><?xml version="1.0" encoding="utf-8"?>
<a:theme xmlns:a="http://schemas.openxmlformats.org/drawingml/2006/main" name="HV2019">
  <a:themeElements>
    <a:clrScheme name="2020">
      <a:dk1>
        <a:srgbClr val="414141"/>
      </a:dk1>
      <a:lt1>
        <a:srgbClr val="FFFFFF"/>
      </a:lt1>
      <a:dk2>
        <a:srgbClr val="000000"/>
      </a:dk2>
      <a:lt2>
        <a:srgbClr val="D8D9D8"/>
      </a:lt2>
      <a:accent1>
        <a:srgbClr val="650000"/>
      </a:accent1>
      <a:accent2>
        <a:srgbClr val="CC0000"/>
      </a:accent2>
      <a:accent3>
        <a:srgbClr val="051C2C"/>
      </a:accent3>
      <a:accent4>
        <a:srgbClr val="6FCACE"/>
      </a:accent4>
      <a:accent5>
        <a:srgbClr val="FA6800"/>
      </a:accent5>
      <a:accent6>
        <a:srgbClr val="FEC22B"/>
      </a:accent6>
      <a:hlink>
        <a:srgbClr val="CC0000"/>
      </a:hlink>
      <a:folHlink>
        <a:srgbClr val="525252"/>
      </a:folHlink>
    </a:clrScheme>
    <a:fontScheme name="HDS 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dirty="0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6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_Hitachi_PowerPoint_Template_FINAL-V3.pptx  -  Read-Only" id="{CFBB966D-366A-4E3C-8F71-C3199A472D94}" vid="{F50AB6B2-4219-4911-B4FB-5D44AA6AF366}"/>
    </a:ext>
  </a:extLst>
</a:theme>
</file>

<file path=ppt/theme/theme3.xml><?xml version="1.0" encoding="utf-8"?>
<a:theme xmlns:a="http://schemas.openxmlformats.org/drawingml/2006/main" name="Office Theme">
  <a:themeElements>
    <a:clrScheme name="HDS 2011">
      <a:dk1>
        <a:sysClr val="windowText" lastClr="000000"/>
      </a:dk1>
      <a:lt1>
        <a:sysClr val="window" lastClr="FFFFFF"/>
      </a:lt1>
      <a:dk2>
        <a:srgbClr val="14AF9F"/>
      </a:dk2>
      <a:lt2>
        <a:srgbClr val="6D6E71"/>
      </a:lt2>
      <a:accent1>
        <a:srgbClr val="FD0014"/>
      </a:accent1>
      <a:accent2>
        <a:srgbClr val="C20014"/>
      </a:accent2>
      <a:accent3>
        <a:srgbClr val="009933"/>
      </a:accent3>
      <a:accent4>
        <a:srgbClr val="0073B2"/>
      </a:accent4>
      <a:accent5>
        <a:srgbClr val="DEB408"/>
      </a:accent5>
      <a:accent6>
        <a:srgbClr val="DC7400"/>
      </a:accent6>
      <a:hlink>
        <a:srgbClr val="FD0014"/>
      </a:hlink>
      <a:folHlink>
        <a:srgbClr val="C20014"/>
      </a:folHlink>
    </a:clrScheme>
    <a:fontScheme name="HDS 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HDS 2011">
      <a:dk1>
        <a:sysClr val="windowText" lastClr="000000"/>
      </a:dk1>
      <a:lt1>
        <a:sysClr val="window" lastClr="FFFFFF"/>
      </a:lt1>
      <a:dk2>
        <a:srgbClr val="14AF9F"/>
      </a:dk2>
      <a:lt2>
        <a:srgbClr val="6D6E71"/>
      </a:lt2>
      <a:accent1>
        <a:srgbClr val="FD0014"/>
      </a:accent1>
      <a:accent2>
        <a:srgbClr val="C20014"/>
      </a:accent2>
      <a:accent3>
        <a:srgbClr val="009933"/>
      </a:accent3>
      <a:accent4>
        <a:srgbClr val="0073B2"/>
      </a:accent4>
      <a:accent5>
        <a:srgbClr val="DEB408"/>
      </a:accent5>
      <a:accent6>
        <a:srgbClr val="DC7400"/>
      </a:accent6>
      <a:hlink>
        <a:srgbClr val="FD0014"/>
      </a:hlink>
      <a:folHlink>
        <a:srgbClr val="C20014"/>
      </a:folHlink>
    </a:clrScheme>
    <a:fontScheme name="HDS 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224435BAF72A4F8A9430DCA8209DC0" ma:contentTypeVersion="2" ma:contentTypeDescription="Create a new document." ma:contentTypeScope="" ma:versionID="43cbb8fa58a25b7be3b22c71ae25b2ea">
  <xsd:schema xmlns:xsd="http://www.w3.org/2001/XMLSchema" xmlns:xs="http://www.w3.org/2001/XMLSchema" xmlns:p="http://schemas.microsoft.com/office/2006/metadata/properties" xmlns:ns2="c712f49d-08aa-44ad-ba44-198a7ee41253" targetNamespace="http://schemas.microsoft.com/office/2006/metadata/properties" ma:root="true" ma:fieldsID="9df6c9b62d485b6f4d59bf8e63b181c0" ns2:_="">
    <xsd:import namespace="c712f49d-08aa-44ad-ba44-198a7ee4125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12f49d-08aa-44ad-ba44-198a7ee412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A670A2A-1A00-4E6C-9902-9170D647DBC1}">
  <ds:schemaRefs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purl.org/dc/elements/1.1/"/>
    <ds:schemaRef ds:uri="c712f49d-08aa-44ad-ba44-198a7ee4125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00F9416-A4AA-46DD-8A2F-5DB6F40A69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712f49d-08aa-44ad-ba44-198a7ee4125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99B2D36-F4FF-4BD1-AB3D-76B062C7975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13509</TotalTime>
  <Words>465</Words>
  <Application>Microsoft Office PowerPoint</Application>
  <PresentationFormat>On-screen Show (16:9)</PresentationFormat>
  <Paragraphs>127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Helvetica</vt:lpstr>
      <vt:lpstr>HelveticaNeueLT Std</vt:lpstr>
      <vt:lpstr>Roboto</vt:lpstr>
      <vt:lpstr>Wingdings</vt:lpstr>
      <vt:lpstr>1_HV2019</vt:lpstr>
      <vt:lpstr>HV2019</vt:lpstr>
      <vt:lpstr>Data Modernization Framework</vt:lpstr>
      <vt:lpstr>Our Data Modernization Services</vt:lpstr>
      <vt:lpstr>Data Modernization Approach</vt:lpstr>
      <vt:lpstr>Hitachi Intelligent Data Modernization Offering</vt:lpstr>
      <vt:lpstr>Get To Consumption Faster</vt:lpstr>
      <vt:lpstr>SHIFTTM Translator Database Code Conversion</vt:lpstr>
      <vt:lpstr>SHIFTTM Translator ETL Modernization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Portfolio Rationalisation</dc:title>
  <dc:creator>Marwan Tarek</dc:creator>
  <cp:lastModifiedBy>Deepak Thimmancherla</cp:lastModifiedBy>
  <cp:revision>39</cp:revision>
  <dcterms:created xsi:type="dcterms:W3CDTF">2020-10-03T10:00:50Z</dcterms:created>
  <dcterms:modified xsi:type="dcterms:W3CDTF">2022-09-07T14:21:09Z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0x010100F1224435BAF72A4F8A9430DCA8209DC0</vt:lpwstr>
  </property>
</Properties>
</file>